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99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3A0-89FF-4EE3-AC0E-38BEE856F1FB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3A0-89FF-4EE3-AC0E-38BEE856F1FB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3A0-89FF-4EE3-AC0E-38BEE856F1FB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3A0-89FF-4EE3-AC0E-38BEE856F1FB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3A0-89FF-4EE3-AC0E-38BEE856F1FB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3A0-89FF-4EE3-AC0E-38BEE856F1FB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3A0-89FF-4EE3-AC0E-38BEE856F1FB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3A0-89FF-4EE3-AC0E-38BEE856F1FB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3A0-89FF-4EE3-AC0E-38BEE856F1FB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3A0-89FF-4EE3-AC0E-38BEE856F1FB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3A0-89FF-4EE3-AC0E-38BEE856F1FB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F5103A0-89FF-4EE3-AC0E-38BEE856F1FB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Детям о блокаде Ленинграда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Катастрофически уменьшались нормы выдаваемых продуктов.</a:t>
            </a:r>
            <a:br>
              <a:rPr lang="ru-RU" sz="1800" dirty="0" smtClean="0"/>
            </a:br>
            <a:r>
              <a:rPr lang="ru-RU" sz="1800" dirty="0" smtClean="0"/>
              <a:t>125 грамм – вот такой кусочек хлеба получали ленинградцы по карточкам на целый день.</a:t>
            </a:r>
            <a:endParaRPr lang="ru-RU" sz="1800" dirty="0"/>
          </a:p>
        </p:txBody>
      </p:sp>
      <p:pic>
        <p:nvPicPr>
          <p:cNvPr id="8194" name="Picture 2" descr="E:\блокада фото\69ebe36d50fa433f501de488efbfb8d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92696"/>
            <a:ext cx="565785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9218" name="Picture 2" descr="E:\блокада фото\blokhle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80728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73216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Вглядись в эти фотографии и ты поймешь, как жили ленинградцы первой блокадной зимой.</a:t>
            </a:r>
            <a:endParaRPr lang="ru-RU" sz="1800" dirty="0"/>
          </a:p>
        </p:txBody>
      </p:sp>
      <p:pic>
        <p:nvPicPr>
          <p:cNvPr id="11266" name="Picture 2" descr="E:\блокада фото\0010-010-Proryv-blokad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76672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Несмотря на тяжелое время. Работали школы. И те дети, которые могли ходить, учились. И это тоже был подвиг маленьких ленинградцев.</a:t>
            </a:r>
            <a:endParaRPr lang="ru-RU" sz="1800" dirty="0"/>
          </a:p>
        </p:txBody>
      </p:sp>
      <p:pic>
        <p:nvPicPr>
          <p:cNvPr id="12290" name="Picture 2" descr="E:\блокада фото\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54868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012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27 января 1944 года наши войска полностью освободили Ленинград от фашистской блокады. За город шли жестокие бои. За Родину солдаты воевали и в январе, разбив врага, кольцо блокадное прорвали.</a:t>
            </a:r>
            <a:endParaRPr lang="ru-RU" sz="1800" dirty="0"/>
          </a:p>
        </p:txBody>
      </p:sp>
      <p:pic>
        <p:nvPicPr>
          <p:cNvPr id="13314" name="Picture 2" descr="E:\блокада фото\0023-023-Proryv-blokad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4664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1941 год. На нашу страну напала фашистская Германия. Началась война – лютая, беспощадная. Гибли люди, рушились города, горели и взрывались мосты и заводы.</a:t>
            </a:r>
            <a:endParaRPr lang="ru-RU" sz="1800" dirty="0"/>
          </a:p>
        </p:txBody>
      </p:sp>
      <p:pic>
        <p:nvPicPr>
          <p:cNvPr id="2050" name="Picture 2" descr="E:\слайды о блокаде\4e8c07265fd9036593045f74f17d0c40_w960_h20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54868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45224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Весь наш русский народ встал на защиту своей Родины.</a:t>
            </a:r>
            <a:endParaRPr lang="ru-RU" sz="1800" dirty="0"/>
          </a:p>
        </p:txBody>
      </p:sp>
      <p:pic>
        <p:nvPicPr>
          <p:cNvPr id="1026" name="Picture 2" descr="E:\блокада фото\0005-004-Oborona-Leningrad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4664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 город перестали привозить продукты. Отключили свет. Воду. Наступила зима, настали страшные блокадные дни.</a:t>
            </a:r>
            <a:endParaRPr lang="ru-RU" sz="1800" dirty="0"/>
          </a:p>
        </p:txBody>
      </p:sp>
      <p:pic>
        <p:nvPicPr>
          <p:cNvPr id="3074" name="Picture 2" descr="E:\слайды о блокаде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48680"/>
            <a:ext cx="6654618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229200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Город изменился. Не было толпы прохожих, разрывались снаряды, выла сирена…</a:t>
            </a:r>
            <a:endParaRPr lang="ru-RU" sz="1800" dirty="0"/>
          </a:p>
        </p:txBody>
      </p:sp>
      <p:pic>
        <p:nvPicPr>
          <p:cNvPr id="4098" name="Picture 2" descr="E:\слайды о блокаде\05365d05104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4664"/>
            <a:ext cx="6273438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73216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Охваченный войною Ленинград. На улицах трамваи замерзшие стоят. Разрушенные здания и надпись на стене: «Опасно при обстреле на этой стороне»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E:\блокада фото\1245433941_leningrad_1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92696"/>
            <a:ext cx="6477000" cy="4391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 водопроводных кранах не вода, а лед. И только прорубь невская горожан спасет.</a:t>
            </a:r>
            <a:endParaRPr lang="ru-RU" sz="1800" dirty="0"/>
          </a:p>
        </p:txBody>
      </p:sp>
      <p:pic>
        <p:nvPicPr>
          <p:cNvPr id="6146" name="Picture 2" descr="E:\блокада фото\10512_1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836712"/>
            <a:ext cx="5715000" cy="4152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Сколько испытаний принесла блокада! Город был изолирован от большой земли. Оставался единственный путь, по которому могла осуществляться связь с городом – это ладожское озеро.</a:t>
            </a:r>
            <a:endParaRPr lang="ru-RU" sz="1800" dirty="0"/>
          </a:p>
        </p:txBody>
      </p:sp>
      <p:pic>
        <p:nvPicPr>
          <p:cNvPr id="7170" name="Picture 2" descr="E:\блокада фото\bcd55f808f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76672"/>
            <a:ext cx="6714474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E:\блокада фото\69831485_1296124311_roadoflife_hors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08720"/>
            <a:ext cx="6604000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121</TotalTime>
  <Words>228</Words>
  <Application>Microsoft Office PowerPoint</Application>
  <PresentationFormat>Экран (4:3)</PresentationFormat>
  <Paragraphs>12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Детям о блокаде Ленинграда</vt:lpstr>
      <vt:lpstr>1941 год. На нашу страну напала фашистская Германия. Началась война – лютая, беспощадная. Гибли люди, рушились города, горели и взрывались мосты и заводы.</vt:lpstr>
      <vt:lpstr> Весь наш русский народ встал на защиту своей Родины.</vt:lpstr>
      <vt:lpstr>В город перестали привозить продукты. Отключили свет. Воду. Наступила зима, настали страшные блокадные дни.</vt:lpstr>
      <vt:lpstr>Город изменился. Не было толпы прохожих, разрывались снаряды, выла сирена…</vt:lpstr>
      <vt:lpstr>Охваченный войною Ленинград. На улицах трамваи замерзшие стоят. Разрушенные здания и надпись на стене: «Опасно при обстреле на этой стороне»</vt:lpstr>
      <vt:lpstr>В водопроводных кранах не вода, а лед. И только прорубь невская горожан спасет.</vt:lpstr>
      <vt:lpstr>Сколько испытаний принесла блокада! Город был изолирован от большой земли. Оставался единственный путь, по которому могла осуществляться связь с городом – это ладожское озеро.</vt:lpstr>
      <vt:lpstr>Презентация PowerPoint</vt:lpstr>
      <vt:lpstr>Катастрофически уменьшались нормы выдаваемых продуктов. 125 грамм – вот такой кусочек хлеба получали ленинградцы по карточкам на целый день.</vt:lpstr>
      <vt:lpstr>Презентация PowerPoint</vt:lpstr>
      <vt:lpstr>Вглядись в эти фотографии и ты поймешь, как жили ленинградцы первой блокадной зимой.</vt:lpstr>
      <vt:lpstr>Несмотря на тяжелое время. Работали школы. И те дети, которые могли ходить, учились. И это тоже был подвиг маленьких ленинградцев.</vt:lpstr>
      <vt:lpstr>27 января 1944 года наши войска полностью освободили Ленинград от фашистской блокады. За город шли жестокие бои. За Родину солдаты воевали и в январе, разбив врага, кольцо блокадное прорвали.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Детям о блокаде Ленинграда</dc:title>
  <dc:creator>Надя</dc:creator>
  <cp:lastModifiedBy>Наталья Шахова</cp:lastModifiedBy>
  <cp:revision>13</cp:revision>
  <dcterms:created xsi:type="dcterms:W3CDTF">2014-01-20T15:46:33Z</dcterms:created>
  <dcterms:modified xsi:type="dcterms:W3CDTF">2025-01-19T15:22:32Z</dcterms:modified>
</cp:coreProperties>
</file>