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CDE"/>
    <a:srgbClr val="54A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4" autoAdjust="0"/>
    <p:restoredTop sz="94660"/>
  </p:normalViewPr>
  <p:slideViewPr>
    <p:cSldViewPr>
      <p:cViewPr>
        <p:scale>
          <a:sx n="94" d="100"/>
          <a:sy n="94" d="100"/>
        </p:scale>
        <p:origin x="-215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64288D-7791-4FD3-A6D2-F2C3E4451A73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«Зимующие птицы»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1младшая группа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Выполнила воспитатель: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dirty="0" smtClean="0"/>
              <a:t>Докучаева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50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348</TotalTime>
  <Words>356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«Зимующие птицы»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1</cp:lastModifiedBy>
  <cp:revision>48</cp:revision>
  <dcterms:created xsi:type="dcterms:W3CDTF">2013-11-30T07:31:00Z</dcterms:created>
  <dcterms:modified xsi:type="dcterms:W3CDTF">2025-01-18T07:56:28Z</dcterms:modified>
</cp:coreProperties>
</file>