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80" y="-1201998"/>
            <a:ext cx="12484359" cy="870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0818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298580"/>
            <a:ext cx="10515600" cy="43976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5651"/>
          </a:xfrm>
        </p:spPr>
      </p:pic>
    </p:spTree>
    <p:extLst>
      <p:ext uri="{BB962C8B-B14F-4D97-AF65-F5344CB8AC3E}">
        <p14:creationId xmlns:p14="http://schemas.microsoft.com/office/powerpoint/2010/main" val="159941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09"/>
            <a:ext cx="12192000" cy="6973910"/>
          </a:xfrm>
        </p:spPr>
      </p:pic>
    </p:spTree>
    <p:extLst>
      <p:ext uri="{BB962C8B-B14F-4D97-AF65-F5344CB8AC3E}">
        <p14:creationId xmlns:p14="http://schemas.microsoft.com/office/powerpoint/2010/main" val="197752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152"/>
            <a:ext cx="12192000" cy="6948152"/>
          </a:xfrm>
        </p:spPr>
      </p:pic>
    </p:spTree>
    <p:extLst>
      <p:ext uri="{BB962C8B-B14F-4D97-AF65-F5344CB8AC3E}">
        <p14:creationId xmlns:p14="http://schemas.microsoft.com/office/powerpoint/2010/main" val="101288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3043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8" y="365126"/>
            <a:ext cx="11949404" cy="6203626"/>
          </a:xfrm>
        </p:spPr>
      </p:pic>
    </p:spTree>
    <p:extLst>
      <p:ext uri="{BB962C8B-B14F-4D97-AF65-F5344CB8AC3E}">
        <p14:creationId xmlns:p14="http://schemas.microsoft.com/office/powerpoint/2010/main" val="293085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3" y="128790"/>
            <a:ext cx="11552853" cy="6176963"/>
          </a:xfrm>
        </p:spPr>
      </p:pic>
    </p:spTree>
    <p:extLst>
      <p:ext uri="{BB962C8B-B14F-4D97-AF65-F5344CB8AC3E}">
        <p14:creationId xmlns:p14="http://schemas.microsoft.com/office/powerpoint/2010/main" val="180631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886" y="-90152"/>
            <a:ext cx="12583886" cy="6726714"/>
          </a:xfrm>
        </p:spPr>
      </p:pic>
    </p:spTree>
    <p:extLst>
      <p:ext uri="{BB962C8B-B14F-4D97-AF65-F5344CB8AC3E}">
        <p14:creationId xmlns:p14="http://schemas.microsoft.com/office/powerpoint/2010/main" val="94063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6129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0"/>
            <a:ext cx="11495314" cy="6512767"/>
          </a:xfrm>
        </p:spPr>
      </p:pic>
    </p:spTree>
    <p:extLst>
      <p:ext uri="{BB962C8B-B14F-4D97-AF65-F5344CB8AC3E}">
        <p14:creationId xmlns:p14="http://schemas.microsoft.com/office/powerpoint/2010/main" val="368955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5787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User</cp:lastModifiedBy>
  <cp:revision>3</cp:revision>
  <dcterms:created xsi:type="dcterms:W3CDTF">2019-09-25T16:44:37Z</dcterms:created>
  <dcterms:modified xsi:type="dcterms:W3CDTF">2019-09-25T17:48:26Z</dcterms:modified>
</cp:coreProperties>
</file>