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8" r:id="rId5"/>
    <p:sldId id="265" r:id="rId6"/>
    <p:sldId id="267" r:id="rId7"/>
    <p:sldId id="266" r:id="rId8"/>
    <p:sldId id="264" r:id="rId9"/>
    <p:sldId id="263" r:id="rId10"/>
    <p:sldId id="262" r:id="rId11"/>
    <p:sldId id="261" r:id="rId12"/>
    <p:sldId id="260" r:id="rId13"/>
    <p:sldId id="269" r:id="rId14"/>
    <p:sldId id="270" r:id="rId15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9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13.10.2024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13.10.2024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214290"/>
            <a:ext cx="7929618" cy="64294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altLang="ru-RU" sz="1600" b="1" i="1" dirty="0" smtClean="0">
                <a:latin typeface="Times New Roman" pitchFamily="18" charset="0"/>
                <a:cs typeface="Times New Roman" pitchFamily="18" charset="0"/>
              </a:rPr>
              <a:t>Государственное, бюджетное образовательное учреждение  «Центр психолого-педагогической, медицинской социальной помощи семье и детям «Рука в руке</a:t>
            </a:r>
            <a:r>
              <a:rPr lang="ru-RU" altLang="ru-RU" sz="1600" b="1" i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>
              <a:buNone/>
            </a:pPr>
            <a:endParaRPr lang="ru-RU" alt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alt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alt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alt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altLang="ru-RU" sz="2000" b="1" i="1" dirty="0" smtClean="0">
                <a:latin typeface="Times New Roman" pitchFamily="18" charset="0"/>
                <a:cs typeface="Times New Roman" pitchFamily="18" charset="0"/>
              </a:rPr>
              <a:t>КРУГЛЫЙ СТОЛ ДЛЯ ПЕДАГОГОВ</a:t>
            </a:r>
            <a:endParaRPr lang="ru-RU" alt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alt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altLang="ru-RU" b="1" i="1" dirty="0" smtClean="0">
                <a:latin typeface="Times New Roman" pitchFamily="18" charset="0"/>
                <a:cs typeface="Times New Roman" pitchFamily="18" charset="0"/>
              </a:rPr>
              <a:t>«ЛОГОПЕДИЧЕСКОЕ АССОРТИ»</a:t>
            </a:r>
            <a:endParaRPr lang="ru-RU" alt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Учитель-логопед:</a:t>
            </a:r>
          </a:p>
          <a:p>
            <a:pPr algn="r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Демина А.Л.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14290"/>
            <a:ext cx="7858180" cy="64294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Чашечки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ставим,чтоб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чаю налили 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(широкий язык загибаем к верху 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чашечкой),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 чай подули и остудили 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( подуть с «чашечки» вверх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Блин испекут и на блюдца положат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(широкий язык лежит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нанижнейгубе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Блин пожуём, завернём и прикусим 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(покусываем распластанный 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язык)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Блинчик с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вареньем-малиновым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вкусным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облизываемгубы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Чаю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попили - никто не обижен.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Скажем:«Спасибо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!», в припрыжку  из дома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! На улице ждёт интересного много!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Дед для внучат приспособил качели 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(широкий язык ставим за зубки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Все дети на них покачаться успели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Дед пересел на коня, внуки тоже,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Он перешёл на галоп, дети тоже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щёлкаем языком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),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Вот замедляет лошадка шажочки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медленное цоканье с растягиванием 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подъязычной уздечки),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Что же мы видим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Мы видим грибочки! 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(присасываем язык к нёбу и открываем рот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Мы их срезаем, в корзинку кладём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 лошадке домой привезём!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Вот и сказке нашей подошёл конец,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Кто слушал «Молодец!»</a:t>
            </a: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214290"/>
            <a:ext cx="7786742" cy="64294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Игра гонки слонов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3" name="Picture 1" descr="C:\Users\Admin\Desktop\круглый стол ЛОГОПЕДИЧЕСКОЕ АССОРТИ\185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642918"/>
            <a:ext cx="6985000" cy="60007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214290"/>
            <a:ext cx="7786742" cy="64294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Тавтограммы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текст, в котором все слова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начинаютя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 одной и той же буквы, такие тексты существуют с незапамятных времен. Многие писатели использовали тавтограммы в качестве приема. Например, в сказке норвежской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писательницы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Синкен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Хопп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«Волшебный мелок» герои оказываются в компании пряников. Каждый пряник украшен буквой, имеет форму какого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нибудь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животного на эту букву, и говорит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слова начинающиеся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только с нее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Игра «Сенсация»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214290"/>
            <a:ext cx="7929618" cy="64294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Рассажи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сказку по-другому»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3" name="Picture 1" descr="C:\Users\Admin\Desktop\круглый стол ЛОГОПЕДИЧЕСКОЕ АССОРТИ\b640d9ad8914fb8e6d568b69d21426d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785794"/>
            <a:ext cx="3714776" cy="2857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194" name="Picture 2" descr="C:\Users\Admin\Desktop\круглый стол ЛОГОПЕДИЧЕСКОЕ АССОРТИ\cd304e35-55ac-5d9a-bbcf-180b5beef4cc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3571876"/>
            <a:ext cx="5000628" cy="3143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214290"/>
            <a:ext cx="7715304" cy="64294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Желаю Вам чтобы сегодня, и все последующие дни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Здоровье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хорошим, Удача – привычной,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Любой день–погожим, Мечта–необычной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Жилище – уютным, Улыбка – беспечной,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 ветер–попутным, Любовь бесконечной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Благодарю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Вас за активное участие и творческую работу! Всем большое спасибо!</a:t>
            </a:r>
          </a:p>
          <a:p>
            <a:pPr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285728"/>
            <a:ext cx="7786742" cy="63579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Оказание помощи воспитателям в организации работы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речевому развитию на занятиях.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Развивать творческую деятельность педагогов и обеспечивать качество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образования коррекционной работы с воспитанниками,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имеющими  Речевые нарушения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Совершенствовать педагогическую компетентность воспитателей по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проблемам речевого развития дошкольников.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Активизировать обмен  информацией и практическими знаниями между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учителем-логопедом и педагогами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ДОУ.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214290"/>
            <a:ext cx="7786742" cy="64294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Речевые игры способствующие сенсорному и умственному развитию, развитию зрительного восприятия, образных  представлений.</a:t>
            </a:r>
          </a:p>
          <a:p>
            <a:pPr algn="ctr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96646" lvl="0" indent="-514350">
              <a:buAutoNum type="arabicPeriod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Игра называется «Угадай»</a:t>
            </a:r>
          </a:p>
          <a:p>
            <a:pPr marL="596646" lvl="0" indent="-514350"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Admin\Desktop\загруженное (1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571744"/>
            <a:ext cx="7858180" cy="40719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214290"/>
            <a:ext cx="7929618" cy="64294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ИГРЫ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 ЗРИТЕЛЬНОЕ ВОСПРИЯТИЕ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СЕНСОРНОЕ РАЗВИТИЕ направлено на формирование у детей действий рассматривания, ощупывания, а также обеспечивает овладение системой сенсорных эталонов: цвета, формы, величины предметов.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Другое очень важное заключение сенсорного развития – это соединение опыта восприятия со словом: вижу, щупаю, пробую, слышу и могу это назвать, описать или просто дать, если меня попросят.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Как говорил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Выготский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мы помним себя и мир вокруг нас с того момента, как начинаем его называть словами. То есть речь структурирует весь сенсорный опыт, раскладывает понятия по категориям.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Логика развития ЛЮБОГО вида восприятия следующая: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1. От практического выделения свойства предмета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2. К восприятию цельного образа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3. Далее к фиксации образа в памяти, слове, деятельности.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Приведем примеры дидактических игр, отражающих эту логику в развитии ЗРИТЕЛЬНОГО ВОСПРИЯТИЯ: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214290"/>
            <a:ext cx="8072494" cy="64294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1. Находить среди форм, что катится, что не катится.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-Коробка форм.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-Подбор крышек разной величины к коробочкам.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-Опускание предметов разной величины в прорези.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-Вставлять трубочки в дырочки дуршлага.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-Бросать мячики в тубусы от бумажного полотенца.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-Находить парные предметы одежды: варежки, носки, ботинки.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-Вытаскивать предметы из-под шкафа, потянув их за веревочки.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-Ловить мячи разного размера.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-Прятать предметы разной формы и величины под майку, в рукава, в коробочки, кастрюли.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-Нахождение предметов одинаковых по цвету, форме или величине и осуществление с ними какого-то действия: катить, бросать, вставлять, вытаскивать, стучать и другие.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Сюда можно отнести большой список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монтессори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- материалов и игрушек GOKI.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214290"/>
            <a:ext cx="8072494" cy="64294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2. Теперь движемся к образам. Разрезаем и соединяем овощи на липучках, затем находим такой же овощ на картинке.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-Игра магазин: на прилавке лежат предметы, напоминающие основные геометрические формы, у ребенка денежки – карточки с формами. Задача делать покупки, соотнося денежную форму с товаром на прилавке. Захватывающая игра! Ребенок делает выбор, в образном плане представляя, что круг похож на апельсин, который в свою очередь похож на шар, где одна из сторон в плоскостном виде и есть круг.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-Сыщики: находим в комнате предметы заданного признака, ориентируясь на образец на картинке или по слову. Например, ищем все желтое или все квадратное или все маленькое, как горошек на ладони у мамы.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-Узнавать предмет по его тени на стене (теневой театр). Можно играть в подобную игру, узнавая предметы, лежащие под тонкой тканью.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-Модификации ковриков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Равена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: подбор недостающих частей по узору к целому («коврики, которые разрезали и часть потерялась»).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214290"/>
            <a:ext cx="8215370" cy="64294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3. Заканчиваем обобщением опыта, его закреплением в слове, памяти, деятельности.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-Лото, где отрабатываются следующие моменты: найди такое же, назови, чего тебе не хватает, что еще нужно доложить маме, как одним словом назвать все эти вещи и прочее.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-Игры с отсрочкой по времени: игрушка, отличающаяся ярким цветом, формой, величиной прячется и через небольшой отрезок времени взрослый просит ребенка назвать, что спрятано, какого цвета/формы/величины этот предмет.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-Конструирование: назови из каких деталей и какого цвета, величины сделана эта башня? Построй по картинке. Один из сложных уровней оперирования сенсорными эталонами представлен в игре, когда ребенок строит такую же башню, как у взрослого, но по памяти (она была продемонстрирована ребенку и спрятана за лист/ширму).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-Игра «Чего не стало?» На столе стоят 3-4 предмета (в зависимости от возраста и возможностей ребенка), взрослый закрывает предметы платком, незаметно убирая один их них, через 10 сек. открывает и просит ребенка назвать «Чего не стало?». Если ребенок не говорит, можно предъявить ему картинки этих предметов, и он покажет пальчиком, что вы спрятали. Чувствуете уровень сложности? Переход с наглядного плана в образный? Оперирование словесными понятиями, а не просто восприятием свойств?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214290"/>
            <a:ext cx="7929618" cy="64294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Игра называется «Зарядка для языка»</a:t>
            </a:r>
          </a:p>
          <a:p>
            <a:pPr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2" name="Picture 2" descr="C:\Users\Admin\Desktop\круглый стол ЛОГОПЕДИЧЕСКОЕ АССОРТИ\pitFlhtCLtc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2643182"/>
            <a:ext cx="3786182" cy="40719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5603" name="Picture 3" descr="C:\Users\Admin\Desktop\круглый стол ЛОГОПЕДИЧЕСКОЕ АССОРТИ\img0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1480"/>
            <a:ext cx="5429256" cy="44597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14290"/>
            <a:ext cx="7858180" cy="642942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недалёкой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деревушке жили-были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не грустили - старичок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 своею старушкой.</a:t>
            </a:r>
          </a:p>
          <a:p>
            <a:pPr>
              <a:lnSpc>
                <a:spcPct val="120000"/>
              </a:lnSpc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Утром, открыв окошко, проветривали свою избушку.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(открываем широко рот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120000"/>
              </a:lnSpc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деревню к ним пожаловали гости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20000"/>
              </a:lnSpc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Толстые внуки приехали в гости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(надуваем щёки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),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 с ними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худые-лишь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кожа да кости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втягивае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щёки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Старик со старухою всем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улыбнулис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(губы в широкой улыбке, видны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верхние и нижние зубы)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Поцеловать они всех потянулись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(губы тянутся вперёд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Утром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проснулись-в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улыбочке губы,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(снова широкая улыбка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Чистили все свои верхние зубы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(широкий язык за верхними зубами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Вправо и влево, внутри и снаружи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(соответствующие движения широким языком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lnSpc>
                <a:spcPct val="120000"/>
              </a:lnSpc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нижними	зубками	тоже	мы	дружим	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(повторение	этих движений языком в положении за нижними зубами).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 забываем: полощем свой ротик чистой водою, чтоб свежесть была!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(втягиваем щёки, надуваем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120000"/>
              </a:lnSpc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224</TotalTime>
  <Words>549</Words>
  <PresentationFormat>Экран (4:3)</PresentationFormat>
  <Paragraphs>69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Солнцестояние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28</cp:revision>
  <dcterms:created xsi:type="dcterms:W3CDTF">2024-10-13T09:09:34Z</dcterms:created>
  <dcterms:modified xsi:type="dcterms:W3CDTF">2024-10-13T12:55:30Z</dcterms:modified>
</cp:coreProperties>
</file>