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7" r:id="rId3"/>
    <p:sldId id="269" r:id="rId4"/>
    <p:sldId id="268" r:id="rId5"/>
    <p:sldId id="326" r:id="rId6"/>
    <p:sldId id="274" r:id="rId7"/>
    <p:sldId id="273" r:id="rId8"/>
    <p:sldId id="272" r:id="rId9"/>
    <p:sldId id="275" r:id="rId10"/>
    <p:sldId id="277" r:id="rId11"/>
    <p:sldId id="276" r:id="rId12"/>
    <p:sldId id="280" r:id="rId13"/>
    <p:sldId id="279" r:id="rId14"/>
    <p:sldId id="278" r:id="rId15"/>
    <p:sldId id="284" r:id="rId16"/>
    <p:sldId id="283" r:id="rId17"/>
    <p:sldId id="282" r:id="rId18"/>
    <p:sldId id="286" r:id="rId19"/>
    <p:sldId id="287" r:id="rId20"/>
    <p:sldId id="281" r:id="rId21"/>
    <p:sldId id="290" r:id="rId22"/>
    <p:sldId id="289" r:id="rId23"/>
    <p:sldId id="288" r:id="rId24"/>
    <p:sldId id="295" r:id="rId25"/>
    <p:sldId id="294" r:id="rId26"/>
    <p:sldId id="293" r:id="rId27"/>
    <p:sldId id="292" r:id="rId28"/>
    <p:sldId id="298" r:id="rId29"/>
    <p:sldId id="296" r:id="rId30"/>
    <p:sldId id="301" r:id="rId31"/>
    <p:sldId id="299" r:id="rId32"/>
    <p:sldId id="302" r:id="rId33"/>
    <p:sldId id="303" r:id="rId34"/>
    <p:sldId id="306" r:id="rId35"/>
    <p:sldId id="305" r:id="rId36"/>
    <p:sldId id="309" r:id="rId37"/>
    <p:sldId id="308" r:id="rId38"/>
    <p:sldId id="310" r:id="rId39"/>
    <p:sldId id="311" r:id="rId40"/>
    <p:sldId id="313" r:id="rId41"/>
    <p:sldId id="312" r:id="rId42"/>
    <p:sldId id="307" r:id="rId43"/>
    <p:sldId id="316" r:id="rId44"/>
    <p:sldId id="315" r:id="rId45"/>
    <p:sldId id="317" r:id="rId46"/>
    <p:sldId id="319" r:id="rId47"/>
    <p:sldId id="314" r:id="rId48"/>
    <p:sldId id="320" r:id="rId49"/>
    <p:sldId id="321" r:id="rId50"/>
    <p:sldId id="32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5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7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7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9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5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2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4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3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729C-A2E9-4B30-B604-9470F930AD7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DE7F-65E8-4D3F-903E-C8799B80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9" y="260648"/>
            <a:ext cx="8029739" cy="60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2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mg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22835" r="63031" b="14015"/>
          <a:stretch/>
        </p:blipFill>
        <p:spPr bwMode="auto">
          <a:xfrm>
            <a:off x="5940152" y="1052736"/>
            <a:ext cx="2736304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58326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благополучия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Самовар, самоварец, самоварчик…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 звали его в прошлые времена. Красавец, душа домашних чаепитий и символ семейного благополучия.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01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mg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5" t="67666" r="10375" b="1500"/>
          <a:stretch/>
        </p:blipFill>
        <p:spPr bwMode="auto">
          <a:xfrm>
            <a:off x="4633388" y="1556029"/>
            <a:ext cx="4067175" cy="3058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4176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страна берез. Береза всегда считалась символом России, символом ее одухотворенности, процветания и долголетия.</a:t>
            </a:r>
          </a:p>
        </p:txBody>
      </p:sp>
    </p:spTree>
    <p:extLst>
      <p:ext uri="{BB962C8B-B14F-4D97-AF65-F5344CB8AC3E}">
        <p14:creationId xmlns:p14="http://schemas.microsoft.com/office/powerpoint/2010/main" val="229738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-915867"/>
            <a:ext cx="3888432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Деревянная ложка – символ самобытности русской культуры и традиций.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250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user\Desktop\maxresdefault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13919" r="29533" b="15202"/>
          <a:stretch/>
        </p:blipFill>
        <p:spPr bwMode="auto">
          <a:xfrm>
            <a:off x="4229852" y="1412776"/>
            <a:ext cx="4305300" cy="3686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548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710035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– это самый распространенный и любимый цветок России. Издревле символ любви и солнца.</a:t>
            </a:r>
          </a:p>
        </p:txBody>
      </p:sp>
      <p:pic>
        <p:nvPicPr>
          <p:cNvPr id="4" name="Рисунок 3" descr="C:\Users\user\Desktop\62221ba3931d036654882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27172" r="56280" b="17219"/>
          <a:stretch/>
        </p:blipFill>
        <p:spPr bwMode="auto">
          <a:xfrm>
            <a:off x="4499992" y="1710034"/>
            <a:ext cx="3866381" cy="3591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498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Кремлевские куранты на Спасской башне, давно уже стали символом не только Красной площади, но и точности, надежности и незыблемости России.</a:t>
            </a:r>
          </a:p>
        </p:txBody>
      </p:sp>
      <p:pic>
        <p:nvPicPr>
          <p:cNvPr id="4" name="Рисунок 3" descr="C:\Users\user\Desktop\d9ebb7a3b7a2909cb162fc25dbbfa1b6--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11852" r="5001" b="6296"/>
          <a:stretch/>
        </p:blipFill>
        <p:spPr bwMode="auto">
          <a:xfrm>
            <a:off x="4283968" y="1412776"/>
            <a:ext cx="4583980" cy="3905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50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628801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 - теплый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России.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 – исконно русская обувь. В них не страшны морозы и метели.</a:t>
            </a:r>
          </a:p>
        </p:txBody>
      </p:sp>
      <p:pic>
        <p:nvPicPr>
          <p:cNvPr id="4" name="Рисунок 3" descr="C:\Users\user\AppData\Local\Temp\{919AD28D-E799-4DB0-955E-94316436AD5E}.tm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63915" r="53071" b="4219"/>
          <a:stretch/>
        </p:blipFill>
        <p:spPr bwMode="auto">
          <a:xfrm>
            <a:off x="5292080" y="1278703"/>
            <a:ext cx="3365351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928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" y="-1967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slide-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2" t="26727" r="7032" b="7693"/>
          <a:stretch/>
        </p:blipFill>
        <p:spPr bwMode="auto">
          <a:xfrm>
            <a:off x="4211960" y="836712"/>
            <a:ext cx="4324350" cy="4791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52737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Ушанка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(теплая шапка) –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неофициальный символ России.  </a:t>
            </a:r>
          </a:p>
        </p:txBody>
      </p:sp>
    </p:spTree>
    <p:extLst>
      <p:ext uri="{BB962C8B-B14F-4D97-AF65-F5344CB8AC3E}">
        <p14:creationId xmlns:p14="http://schemas.microsoft.com/office/powerpoint/2010/main" val="332901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3888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музыкальный инструмент, имеющий давнюю историю. Звонкий голос гармони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ласково  ее называют гармошкой) созывал людей на праздник. Гармонь – это душа каждого русского человека.</a:t>
            </a:r>
          </a:p>
        </p:txBody>
      </p:sp>
      <p:pic>
        <p:nvPicPr>
          <p:cNvPr id="4" name="Рисунок 3" descr="C:\Users\user\Desktop\k0fM9uQJuww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51294" r="48833" b="5882"/>
          <a:stretch/>
        </p:blipFill>
        <p:spPr bwMode="auto">
          <a:xfrm>
            <a:off x="4932040" y="1628800"/>
            <a:ext cx="3628231" cy="3171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712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slide-2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26069" r="62290" b="36252"/>
          <a:stretch/>
        </p:blipFill>
        <p:spPr bwMode="auto">
          <a:xfrm>
            <a:off x="4716016" y="1484783"/>
            <a:ext cx="3960440" cy="3312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484784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Лапти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давнего времени лапоть осмысливается как своеобразный символ России. Кроме того, лапти неизменно выступают как  символ прошлого, старины…</a:t>
            </a:r>
          </a:p>
        </p:txBody>
      </p:sp>
    </p:spTree>
    <p:extLst>
      <p:ext uri="{BB962C8B-B14F-4D97-AF65-F5344CB8AC3E}">
        <p14:creationId xmlns:p14="http://schemas.microsoft.com/office/powerpoint/2010/main" val="143624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(кто)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каким символам относится?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052736"/>
            <a:ext cx="47342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Валяют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нам теплее будет вместе.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не в моде мы сейчас.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есть песенка про  нас.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Промокнуть можем? Ну и что же?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ты надень на нас калоши.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мы с вами, малыши.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Теплы, удобны, хороши!</a:t>
            </a:r>
          </a:p>
        </p:txBody>
      </p:sp>
    </p:spTree>
    <p:extLst>
      <p:ext uri="{BB962C8B-B14F-4D97-AF65-F5344CB8AC3E}">
        <p14:creationId xmlns:p14="http://schemas.microsoft.com/office/powerpoint/2010/main" val="77333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"/>
            <a:ext cx="9187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013"/>
            <a:ext cx="81369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«Символы России»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(официальные и неофициальные)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государственными и неофициальными символами России, развивать познавательный интерес и уважение к символам России.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представления детей о государственных символах России (герб, флаг, гимн).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с неофициальными символами России : матрешкой, балалайкой, березой и другими народными символами.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внимание, память, воображение.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 чувства и любовь к Родине.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    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№ 66 Поздеева Е.Г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325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igra_na_konkurs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5509" r="51652" b="65398"/>
          <a:stretch/>
        </p:blipFill>
        <p:spPr bwMode="auto">
          <a:xfrm>
            <a:off x="2243137" y="1052736"/>
            <a:ext cx="4657725" cy="43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0670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052736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народный этот,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давних пор известен свету.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кнопочки ты тронь,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Запоет легко …</a:t>
            </a:r>
          </a:p>
        </p:txBody>
      </p:sp>
    </p:spTree>
    <p:extLst>
      <p:ext uri="{BB962C8B-B14F-4D97-AF65-F5344CB8AC3E}">
        <p14:creationId xmlns:p14="http://schemas.microsoft.com/office/powerpoint/2010/main" val="219102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igra_na_konkurs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36505" r="50055" b="35986"/>
          <a:stretch/>
        </p:blipFill>
        <p:spPr bwMode="auto">
          <a:xfrm>
            <a:off x="2490787" y="1266190"/>
            <a:ext cx="4162425" cy="4325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986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260648"/>
            <a:ext cx="3960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струны, а звон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три оркестра над рекой!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Музыканты эти трели,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извлечь сумели?</a:t>
            </a:r>
          </a:p>
        </p:txBody>
      </p:sp>
    </p:spTree>
    <p:extLst>
      <p:ext uri="{BB962C8B-B14F-4D97-AF65-F5344CB8AC3E}">
        <p14:creationId xmlns:p14="http://schemas.microsoft.com/office/powerpoint/2010/main" val="3984501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igra_na_konkurs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65398" r="50300" b="5536"/>
          <a:stretch/>
        </p:blipFill>
        <p:spPr bwMode="auto">
          <a:xfrm>
            <a:off x="2555776" y="1196752"/>
            <a:ext cx="4392488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9077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268760"/>
            <a:ext cx="4734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– символ материнства!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семейного единства!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 ее одежка,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из дерева….</a:t>
            </a:r>
          </a:p>
        </p:txBody>
      </p:sp>
    </p:spTree>
    <p:extLst>
      <p:ext uri="{BB962C8B-B14F-4D97-AF65-F5344CB8AC3E}">
        <p14:creationId xmlns:p14="http://schemas.microsoft.com/office/powerpoint/2010/main" val="467128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gra_na_konkurs_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334" r="50000" b="69833"/>
          <a:stretch/>
        </p:blipFill>
        <p:spPr bwMode="auto">
          <a:xfrm>
            <a:off x="2555776" y="1268760"/>
            <a:ext cx="4392488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8008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412777"/>
            <a:ext cx="4662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Звонко бьются друг об дружку,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Расписные, как матрешки.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Угадали? Это …</a:t>
            </a:r>
          </a:p>
        </p:txBody>
      </p:sp>
    </p:spTree>
    <p:extLst>
      <p:ext uri="{BB962C8B-B14F-4D97-AF65-F5344CB8AC3E}">
        <p14:creationId xmlns:p14="http://schemas.microsoft.com/office/powerpoint/2010/main" val="1150268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gra_na_konkurs_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t="32334" r="49764" b="39166"/>
          <a:stretch/>
        </p:blipFill>
        <p:spPr bwMode="auto">
          <a:xfrm>
            <a:off x="2987825" y="1340768"/>
            <a:ext cx="3600400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4015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052736"/>
            <a:ext cx="4662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ходит без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дороги,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сосен и берез.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зимой он спит в берлоге,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мороза прячет нос.</a:t>
            </a:r>
          </a:p>
        </p:txBody>
      </p:sp>
    </p:spTree>
    <p:extLst>
      <p:ext uri="{BB962C8B-B14F-4D97-AF65-F5344CB8AC3E}">
        <p14:creationId xmlns:p14="http://schemas.microsoft.com/office/powerpoint/2010/main" val="99839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3-01-2018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8" y="188640"/>
            <a:ext cx="8176268" cy="61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21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gra_na_konkurs_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t="65333" r="49764" b="13167"/>
          <a:stretch/>
        </p:blipFill>
        <p:spPr bwMode="auto">
          <a:xfrm>
            <a:off x="2411760" y="1556792"/>
            <a:ext cx="4680519" cy="424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8452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628800"/>
            <a:ext cx="4518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в саду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кудряшка,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рубашка.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Сердечко золотое.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такое?</a:t>
            </a:r>
          </a:p>
        </p:txBody>
      </p:sp>
    </p:spTree>
    <p:extLst>
      <p:ext uri="{BB962C8B-B14F-4D97-AF65-F5344CB8AC3E}">
        <p14:creationId xmlns:p14="http://schemas.microsoft.com/office/powerpoint/2010/main" val="1294922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gra_na_konkurs_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t="1834" r="51415" b="69500"/>
          <a:stretch/>
        </p:blipFill>
        <p:spPr bwMode="auto">
          <a:xfrm>
            <a:off x="2195737" y="1484784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9934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268760"/>
            <a:ext cx="4662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названий много: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трехцветный стяг.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ветром гонит прочь тревоги,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 – сине – красный…</a:t>
            </a:r>
          </a:p>
        </p:txBody>
      </p:sp>
    </p:spTree>
    <p:extLst>
      <p:ext uri="{BB962C8B-B14F-4D97-AF65-F5344CB8AC3E}">
        <p14:creationId xmlns:p14="http://schemas.microsoft.com/office/powerpoint/2010/main" val="227778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gra_na_konkurs_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63000" r="54245" b="11834"/>
          <a:stretch/>
        </p:blipFill>
        <p:spPr bwMode="auto">
          <a:xfrm>
            <a:off x="3203848" y="1196752"/>
            <a:ext cx="3816424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1047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980728"/>
            <a:ext cx="4518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странам славится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красавица: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одежки,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– сережки.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расплетенною косой,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Умывается росой.</a:t>
            </a:r>
          </a:p>
        </p:txBody>
      </p:sp>
    </p:spTree>
    <p:extLst>
      <p:ext uri="{BB962C8B-B14F-4D97-AF65-F5344CB8AC3E}">
        <p14:creationId xmlns:p14="http://schemas.microsoft.com/office/powerpoint/2010/main" val="1559944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gra_na_konkurs_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33167" r="52831" b="38666"/>
          <a:stretch/>
        </p:blipFill>
        <p:spPr bwMode="auto">
          <a:xfrm>
            <a:off x="2699793" y="1196752"/>
            <a:ext cx="3888432" cy="4608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9719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196752"/>
            <a:ext cx="46622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стоит пузатый.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Носик – кран его горбатый.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пряники, конфеты…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Загудит вдруг, как ракета.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Запыхтит, из носа  - пар 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это - …</a:t>
            </a:r>
          </a:p>
        </p:txBody>
      </p:sp>
    </p:spTree>
    <p:extLst>
      <p:ext uri="{BB962C8B-B14F-4D97-AF65-F5344CB8AC3E}">
        <p14:creationId xmlns:p14="http://schemas.microsoft.com/office/powerpoint/2010/main" val="1242648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gra_na_konkurs_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t="2834" r="54717" b="69166"/>
          <a:stretch/>
        </p:blipFill>
        <p:spPr bwMode="auto">
          <a:xfrm>
            <a:off x="2555776" y="980728"/>
            <a:ext cx="3672407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6392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980728"/>
            <a:ext cx="47342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главная песня у нашей страны.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Услышав ее, мы вставать все должны.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Единству народа поется в ней слава,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восхваляется наша держава.</a:t>
            </a:r>
          </a:p>
        </p:txBody>
      </p:sp>
    </p:spTree>
    <p:extLst>
      <p:ext uri="{BB962C8B-B14F-4D97-AF65-F5344CB8AC3E}">
        <p14:creationId xmlns:p14="http://schemas.microsoft.com/office/powerpoint/2010/main" val="298420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C:\Users\user\Desktop\87c437b0-33b1-5b42-9633-402cf85dd9ab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9" y="260648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38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gra_na_konkurs_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t="2665" r="57076" b="70335"/>
          <a:stretch/>
        </p:blipFill>
        <p:spPr bwMode="auto">
          <a:xfrm>
            <a:off x="2843808" y="980728"/>
            <a:ext cx="3528391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8777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196752"/>
            <a:ext cx="4734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свете – ночь и день,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лицо, и есть изнанка.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Шляпа летом дарит тень,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зиму греет нас - …</a:t>
            </a:r>
          </a:p>
        </p:txBody>
      </p:sp>
    </p:spTree>
    <p:extLst>
      <p:ext uri="{BB962C8B-B14F-4D97-AF65-F5344CB8AC3E}">
        <p14:creationId xmlns:p14="http://schemas.microsoft.com/office/powerpoint/2010/main" val="1303485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user\Desktop\igra_na_konkurs_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34333" r="51629" b="40000"/>
          <a:stretch/>
        </p:blipFill>
        <p:spPr bwMode="auto">
          <a:xfrm>
            <a:off x="2051720" y="620688"/>
            <a:ext cx="4608511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2119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268760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дополняет гимн и флаг,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главный знак.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России он особый.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назвать его попробуй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51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gra_na_konkurs_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t="34333" r="51651" b="39333"/>
          <a:stretch/>
        </p:blipFill>
        <p:spPr bwMode="auto">
          <a:xfrm>
            <a:off x="2267743" y="908720"/>
            <a:ext cx="4536505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598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C:\Users\user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:\Users\user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user\Desktop\img_s655347_5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83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DjejssCJ0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55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33265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животное – символ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2bebe41de54c97ddb7a28db2d128e026c2867a3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20940" r="4966" b="50000"/>
          <a:stretch/>
        </p:blipFill>
        <p:spPr bwMode="auto">
          <a:xfrm>
            <a:off x="467544" y="1988840"/>
            <a:ext cx="8352928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4620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747f5684d8b043b1eeaa790d63596f93.pn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8612" r="25833" b="11944"/>
          <a:stretch/>
        </p:blipFill>
        <p:spPr bwMode="auto">
          <a:xfrm>
            <a:off x="1691680" y="1484784"/>
            <a:ext cx="6192688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60648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дерево – символ России</a:t>
            </a:r>
          </a:p>
        </p:txBody>
      </p:sp>
    </p:spTree>
    <p:extLst>
      <p:ext uri="{BB962C8B-B14F-4D97-AF65-F5344CB8AC3E}">
        <p14:creationId xmlns:p14="http://schemas.microsoft.com/office/powerpoint/2010/main" val="662768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user\Desktop\1(23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5" t="10197" r="3503" b="47195"/>
          <a:stretch/>
        </p:blipFill>
        <p:spPr bwMode="auto">
          <a:xfrm>
            <a:off x="1918642" y="1196752"/>
            <a:ext cx="5306715" cy="3622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332656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цветок – символ России</a:t>
            </a:r>
          </a:p>
        </p:txBody>
      </p:sp>
    </p:spTree>
    <p:extLst>
      <p:ext uri="{BB962C8B-B14F-4D97-AF65-F5344CB8AC3E}">
        <p14:creationId xmlns:p14="http://schemas.microsoft.com/office/powerpoint/2010/main" val="46307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46085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Балалайка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балалайка была самым распространенным музыкальным инструментом. Ни один праздник не проходил без песен и танцев под балалайку. Поэтому каждый россиянин  с уверенностью заявит, что балалайка -  символ России.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AV-Vh3NhklY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9" t="21060" r="8270" b="20930"/>
          <a:stretch/>
        </p:blipFill>
        <p:spPr bwMode="auto">
          <a:xfrm>
            <a:off x="5724128" y="1412776"/>
            <a:ext cx="2733675" cy="4276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1021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26064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Выбери музыкальный инструмент – символ России</a:t>
            </a:r>
          </a:p>
        </p:txBody>
      </p:sp>
      <p:pic>
        <p:nvPicPr>
          <p:cNvPr id="4" name="Рисунок 3" descr="C:\Users\user\Desktop\img_phpJoBm4v_Urok-Nuzykalnye-instrumenty-3-kl-gotovyj-s-prezentaciej_0_3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41667" r="28438" b="18750"/>
          <a:stretch/>
        </p:blipFill>
        <p:spPr bwMode="auto">
          <a:xfrm>
            <a:off x="2123729" y="1484784"/>
            <a:ext cx="5184576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207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Medv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21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slide-1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58485" r="59920" b="4542"/>
          <a:stretch/>
        </p:blipFill>
        <p:spPr bwMode="auto">
          <a:xfrm>
            <a:off x="2627785" y="3428999"/>
            <a:ext cx="4392488" cy="2993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052736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Тройка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Тройка – русская традиционная упряжка, соединяющая коней с санями, тележкой или крытым фургоном. Это общепризнанный оживленный, веселый и самый быстрый способ передвижения, вызывающий эмоции, наиболее точно характеризующие русский дух. Тройка превратилась в достойный символ России, олицетворяющий русскую удалую и загадочную душу. Тройка – символ русского народа и его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5580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игра прикладное творчество\118862-narodnye-promysly-dlya-doshkolnikov-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57237"/>
            <a:ext cx="7124700" cy="534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0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hpsjbmEB_sudba-i-rodina-ediny-konsultaciya_html_4cd0dad20a96cc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36004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 – неофициальный символ России.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загадочной для всех души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Игрушка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свое название от простонародного имени Матрена. Ведь первые эти куклы изображали простых деревенских девушек в ярких расписных сарафанах и платочках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user\Desktop\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1" t="23791" r="1270" b="10850"/>
          <a:stretch/>
        </p:blipFill>
        <p:spPr bwMode="auto">
          <a:xfrm>
            <a:off x="4355976" y="1019554"/>
            <a:ext cx="4165451" cy="4037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8104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736</Words>
  <Application>Microsoft Office PowerPoint</Application>
  <PresentationFormat>Экран (4:3)</PresentationFormat>
  <Paragraphs>135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2024-11-03T16:19:03Z</dcterms:created>
  <dcterms:modified xsi:type="dcterms:W3CDTF">2024-12-06T16:12:24Z</dcterms:modified>
</cp:coreProperties>
</file>