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2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5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2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4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5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7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489D-DE93-4B5E-826D-AA56D6A9CEE7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BA64-D115-4461-807D-835931C93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6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рабочего места школьника дома.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1556792"/>
            <a:ext cx="3168352" cy="43204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Организация рабочего места школьника ― важная задача, ведь от удобства уголка для учебы зависит не только сосредоточенность на предмете и хорошие оценки, но и здоровье.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2721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6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Рабочий стол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47389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1700808"/>
            <a:ext cx="3096344" cy="50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ля </a:t>
            </a:r>
            <a:r>
              <a:rPr lang="ru-RU" dirty="0">
                <a:solidFill>
                  <a:schemeClr val="tx1"/>
                </a:solidFill>
              </a:rPr>
              <a:t>сохранения правильной осанки край столешницы должен располагаться чуть ниже грудной клетки сидящего на стуле ребенка. Проще всего проверить, подходит ли стол по высоте, следующим образом: сидя за столом, поставить локти на стол, кончики пальцев при этом должны касаться висков;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2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Сиденье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700808"/>
            <a:ext cx="36004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• Спинка не должна быть слишком высокой, примерно до середины лопаток, а снизу должна обеспечивать опору для поясницы;</a:t>
            </a:r>
          </a:p>
          <a:p>
            <a:pPr marL="0" indent="0">
              <a:buNone/>
            </a:pPr>
            <a:r>
              <a:rPr lang="ru-RU" dirty="0" smtClean="0"/>
              <a:t>• Ноги не должны болтаться в воздухе, стопы ребенка должны находиться на полу. Если стул слишком высок, можно использовать подставку для ног. Хорошим решением для младшего школьника станет стул, регулирующийся по высоте;</a:t>
            </a:r>
          </a:p>
          <a:p>
            <a:pPr marL="0" indent="0">
              <a:buNone/>
            </a:pPr>
            <a:r>
              <a:rPr lang="ru-RU" dirty="0" smtClean="0"/>
              <a:t>• Не должно быть слишком жестким или, наоборот, слишком мягким, а его глубина должна быть комфортной для правильной посадки: колени, спина и бедра должны быть согнуты под прямым углом.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500804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8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24696"/>
          </a:xfrm>
        </p:spPr>
        <p:txBody>
          <a:bodyPr/>
          <a:lstStyle/>
          <a:p>
            <a:r>
              <a:rPr lang="ru-RU" dirty="0" smtClean="0"/>
              <a:t>Освещение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581129"/>
            <a:ext cx="7272808" cy="1872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Правильное освещение ― непременное требование к организации рабочего места. Согласно классическим канонам свет при работе должен падать слева (если речь идет о правше).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3320"/>
            <a:ext cx="48965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607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206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Организация рабочего места школьника дома. </vt:lpstr>
      <vt:lpstr>Рабочий стол</vt:lpstr>
      <vt:lpstr>Сиденье</vt:lpstr>
      <vt:lpstr>Освещение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рабочего места школьника дома.</dc:title>
  <dc:creator>Пользователь</dc:creator>
  <cp:lastModifiedBy>Пользователь</cp:lastModifiedBy>
  <cp:revision>2</cp:revision>
  <dcterms:created xsi:type="dcterms:W3CDTF">2024-12-16T19:25:06Z</dcterms:created>
  <dcterms:modified xsi:type="dcterms:W3CDTF">2024-12-16T19:44:21Z</dcterms:modified>
</cp:coreProperties>
</file>