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78" r:id="rId5"/>
    <p:sldId id="277" r:id="rId6"/>
    <p:sldId id="283" r:id="rId7"/>
    <p:sldId id="285" r:id="rId8"/>
    <p:sldId id="287" r:id="rId9"/>
    <p:sldId id="286" r:id="rId10"/>
    <p:sldId id="284" r:id="rId11"/>
    <p:sldId id="289" r:id="rId12"/>
    <p:sldId id="288" r:id="rId13"/>
    <p:sldId id="290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24035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  <a:br>
              <a:rPr lang="ru-RU" dirty="0"/>
            </a:b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Интеграция образовательной области «Физическая культура»</a:t>
            </a:r>
            <a:br>
              <a:rPr lang="ru-RU" sz="32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и других образовательных областей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077072"/>
            <a:ext cx="4248472" cy="2016224"/>
          </a:xfrm>
        </p:spPr>
        <p:txBody>
          <a:bodyPr>
            <a:normAutofit fontScale="55000" lnSpcReduction="20000"/>
          </a:bodyPr>
          <a:lstStyle/>
          <a:p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Инструктора по физической культуре</a:t>
            </a:r>
          </a:p>
          <a:p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МАДОУ ЦРР д/с №2</a:t>
            </a:r>
          </a:p>
          <a:p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г. Калининград</a:t>
            </a:r>
          </a:p>
          <a:p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Сабадаш Анастасии Игоревны</a:t>
            </a:r>
            <a:endParaRPr lang="ru-RU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«Познание»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5652120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    Активизация мышления детей через  подвижные игры и упражнения на мягких блоках спортивного оборудования; просмотр и обсуждение познавательных книг, фильмов о спорте, спортсменах, ЗОЖ; самостоятельный выбор игры, пересчет мячей; специальные упражнения на ориентировку в пространстве, усвоение нового материала, построение конструкций; закрепление знаний об окружающем мире предусматривает интеграцию с областью </a:t>
            </a:r>
            <a:r>
              <a:rPr lang="ru-RU" b="1" i="1" dirty="0"/>
              <a:t>«Познание».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«Коммуникация»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3"/>
            <a:ext cx="8712968" cy="288031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В процессе занимательной двигательной активности происходит развитие свободного общения со взрослыми и детьми через проговаривание действий и называние упражнений в процессе двигательной деятельности, обсуждение пользы закаливания и занятий физической культурой , поощрение речевой активности, что свидетельствует об интеграции с образовательной областью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«Коммуникация».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b="1" i="1" dirty="0">
                <a:solidFill>
                  <a:srgbClr val="7030A0"/>
                </a:solidFill>
              </a:rPr>
              <a:t>«Чтение художественной литературы»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5148064" cy="52149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br>
              <a:rPr lang="ru-RU" dirty="0"/>
            </a:br>
            <a:r>
              <a:rPr lang="ru-RU" dirty="0"/>
              <a:t>С целью развития воображения для освоения двигательных эталонов в творческой форме используются художественные произведения, игры и упражнения под тексты стихотворений, </a:t>
            </a:r>
            <a:r>
              <a:rPr lang="ru-RU" dirty="0" err="1"/>
              <a:t>потешек</a:t>
            </a:r>
            <a:r>
              <a:rPr lang="ru-RU" dirty="0"/>
              <a:t>, считалок; сюжетные физкультурные занятия на темы прочитанных сказок предполагает образовательная область  </a:t>
            </a:r>
            <a:r>
              <a:rPr lang="ru-RU" b="1" i="1" dirty="0"/>
              <a:t>«Чтение художественной литературы».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«Музыка»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5436096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    Использование музыкальных произведений в качестве музыкального сопровождения различных видов детской деятельности и двигательной активности (ритмическая гимнастика, игры и упражнения под музыку, пение; проведение спортивных игр и соревнований под музыкальное сопровождение; развитие артистических способностей в подвижных играх имитационного характера) предполагает образовательная область </a:t>
            </a:r>
            <a:r>
              <a:rPr lang="ru-RU" b="1" i="1" dirty="0"/>
              <a:t>«Музыка».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 веду занятия по физической культуре у детей  среднего и старшего дошкольного возраста и реализую возможности интеграции «Физической культуры» с образовательными областями «Здоровье», «Безопасность», «Познание», «Коммуникация», «Социализация», «Музыка», «Чтение художественной литературы», «Труд».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564904"/>
            <a:ext cx="5364088" cy="429309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3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На практике я убедилась, что возможна взаимосвязь физической культуры с каждой из  образовательных областей и применяется во всех формах моей работы.</a:t>
            </a:r>
          </a:p>
          <a:p>
            <a:pPr>
              <a:buNone/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Непосредственной образовательной деятельности</a:t>
            </a:r>
          </a:p>
          <a:p>
            <a:pPr>
              <a:buFont typeface="Wingdings" pitchFamily="2" charset="2"/>
              <a:buChar char="q"/>
            </a:pP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Развлечениях и праздниках.</a:t>
            </a:r>
          </a:p>
          <a:p>
            <a:pPr>
              <a:buFont typeface="Wingdings" pitchFamily="2" charset="2"/>
              <a:buChar char="q"/>
            </a:pP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Работой с сотрудниками и родителями.</a:t>
            </a:r>
          </a:p>
          <a:p>
            <a:pPr>
              <a:buNone/>
            </a:pP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94004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связи с актуальностью проблемы появились задачи создания новой, более эффективной модели развития у дошкольников навыков здорового образа жизни.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4944"/>
            <a:ext cx="4474840" cy="34563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Организация благоприятных условий для будущего формирования здоровой и физически крепкой личности, воспитания у детей созидательного отношения к своему здоровью.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это состояние полного физического, душевного и социального благополучия, а не только отсутствие физических дефектов.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>
                <a:solidFill>
                  <a:srgbClr val="002060"/>
                </a:solidFill>
              </a:rPr>
              <a:t>    С целью систематизации и решения широкого спектра задач физкультурно-оздоровительная работа в детском саду осуществляться на основе следующих направлений: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1) </a:t>
            </a:r>
            <a:r>
              <a:rPr lang="ru-RU" dirty="0">
                <a:solidFill>
                  <a:srgbClr val="7030A0"/>
                </a:solidFill>
              </a:rPr>
              <a:t>Социально-психологическое,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2) </a:t>
            </a:r>
            <a:r>
              <a:rPr lang="ru-RU" dirty="0">
                <a:solidFill>
                  <a:srgbClr val="7030A0"/>
                </a:solidFill>
              </a:rPr>
              <a:t>Интеллектуальное,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3) </a:t>
            </a:r>
            <a:r>
              <a:rPr lang="ru-RU" dirty="0">
                <a:solidFill>
                  <a:srgbClr val="7030A0"/>
                </a:solidFill>
              </a:rPr>
              <a:t>Двигательное,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4) </a:t>
            </a:r>
            <a:r>
              <a:rPr lang="ru-RU" dirty="0">
                <a:solidFill>
                  <a:srgbClr val="7030A0"/>
                </a:solidFill>
              </a:rPr>
              <a:t>Оздоровительное.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ru-RU" sz="2400" dirty="0"/>
              <a:t>Целесообразна интеграция содержания областей </a:t>
            </a:r>
            <a:r>
              <a:rPr lang="ru-RU" sz="2400" b="1" dirty="0"/>
              <a:t>«Физическая культура», «Здоровье»</a:t>
            </a:r>
            <a:r>
              <a:rPr lang="ru-RU" sz="2400" dirty="0"/>
              <a:t> с образовательными областями </a:t>
            </a:r>
            <a:r>
              <a:rPr lang="ru-RU" sz="2400" b="1" dirty="0"/>
              <a:t>«Безопасность», «Социализация, «Познание», «Коммуникация», «Музыка», «Труд», «Чтение художественной литературы».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    Согласно принципу интеграции, физическое развитие детей осуществляется не только в процессе специфических физкультурных и спортивных игр, упражнений и занятий, но и при организации всех видов детской деятельности через физкультминутки, дидактические игры с элементами движения, подвижные игры с элементами развития речи, математики, конструирования.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331236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/>
              <a:t>    </a:t>
            </a:r>
            <a:r>
              <a:rPr lang="ru-RU" b="1" dirty="0">
                <a:solidFill>
                  <a:srgbClr val="7030A0"/>
                </a:solidFill>
              </a:rPr>
              <a:t>Следует организовать образовательный процесс так, чтобы от детей требовалось оптимальная двигательная активность во всех видах детской деятельности. Такой подход не только стимулирует физическое развитие, но и способствует более успешному решению остальных образовательных задач.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«Безопасность»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1"/>
            <a:ext cx="4392488" cy="485313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    </a:t>
            </a:r>
          </a:p>
          <a:p>
            <a:pPr>
              <a:buNone/>
            </a:pPr>
            <a:r>
              <a:rPr lang="ru-RU" dirty="0"/>
              <a:t>    Интеграция с образовательной областью </a:t>
            </a:r>
            <a:r>
              <a:rPr lang="ru-RU" b="1" i="1" dirty="0"/>
              <a:t>«Безопасность» </a:t>
            </a:r>
            <a:r>
              <a:rPr lang="ru-RU" dirty="0"/>
              <a:t>решается посредством формирования навыков безопасного поведения в подвижных и спортивных играх, при пользовании спортивным инвентарем.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«Здоровье»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4896544" cy="506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   Охрана жизни и укрепление физического и психического здоровья. При этом использование </a:t>
            </a:r>
            <a:r>
              <a:rPr lang="ru-RU" dirty="0" err="1"/>
              <a:t>здоровьесберегающих</a:t>
            </a:r>
            <a:r>
              <a:rPr lang="ru-RU" dirty="0"/>
              <a:t> технологий, воздушное закаливание, игровая дыхательная гимнастика, </a:t>
            </a:r>
            <a:r>
              <a:rPr lang="ru-RU" dirty="0" err="1"/>
              <a:t>самомассаж</a:t>
            </a:r>
            <a:r>
              <a:rPr lang="ru-RU" dirty="0"/>
              <a:t> предусматривают интеграцию  образовательной области </a:t>
            </a:r>
            <a:r>
              <a:rPr lang="ru-RU" b="1" dirty="0"/>
              <a:t>«Физическая культура» и «Здоровье».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«Социализация»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5148064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    Интеграция с областью </a:t>
            </a:r>
            <a:r>
              <a:rPr lang="ru-RU" b="1" i="1" dirty="0"/>
              <a:t>«Социализация» </a:t>
            </a:r>
            <a:r>
              <a:rPr lang="ru-RU" dirty="0"/>
              <a:t>происходит через взаимодействие и помощь друг другу во время эстафет, создание на занятиях физической культурой педагогических ситуаций и ситуаций морального выбора, развитие нравственных качеств, поощрение проявлений смелости, находчивости, взаимовыручки, выдержки, оценивании результатов игр и соревнований, где формируются первичные представления о себе, собственных возможностях.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«Труд»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5148064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Накопление опыта двигательной активности, участие детей в расстановке и уборке физкультурного инвентаря и оборудования решается задача накопления двигательного опыта в рамках области </a:t>
            </a:r>
            <a:r>
              <a:rPr lang="ru-RU" b="1" i="1" dirty="0"/>
              <a:t>«Труд».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731</Words>
  <Application>Microsoft Office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Презентация  Интеграция образовательной области «Физическая культура» и других образовательных областей</vt:lpstr>
      <vt:lpstr>В связи с актуальностью проблемы появились задачи создания новой, более эффективной модели развития у дошкольников навыков здорового образа жизни. </vt:lpstr>
      <vt:lpstr>Здоровье - это состояние полного физического, душевного и социального благополучия, а не только отсутствие физических дефектов. </vt:lpstr>
      <vt:lpstr>Целесообразна интеграция содержания областей «Физическая культура», «Здоровье» с образовательными областями «Безопасность», «Социализация, «Познание», «Коммуникация», «Музыка», «Труд», «Чтение художественной литературы». </vt:lpstr>
      <vt:lpstr>Презентация PowerPoint</vt:lpstr>
      <vt:lpstr>«Безопасность»</vt:lpstr>
      <vt:lpstr>«Здоровье»</vt:lpstr>
      <vt:lpstr>«Социализация»</vt:lpstr>
      <vt:lpstr>«Труд»</vt:lpstr>
      <vt:lpstr>«Познание»</vt:lpstr>
      <vt:lpstr>«Коммуникация»</vt:lpstr>
      <vt:lpstr> «Чтение художественной литературы» </vt:lpstr>
      <vt:lpstr>«Музыка»</vt:lpstr>
      <vt:lpstr>Я веду занятия по физической культуре у детей  среднего и старшего дошкольного возраста и реализую возможности интеграции «Физической культуры» с образовательными областями «Здоровье», «Безопасность», «Познание», «Коммуникация», «Социализация», «Музыка», «Чтение художественной литературы», «Труд».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Интеграция образовательной области «Физическая культура» и других образовательных областей посредством развития двигательного воображения.</dc:title>
  <dc:creator>пк</dc:creator>
  <cp:lastModifiedBy>Пользователь</cp:lastModifiedBy>
  <cp:revision>20</cp:revision>
  <dcterms:created xsi:type="dcterms:W3CDTF">2013-08-16T05:29:50Z</dcterms:created>
  <dcterms:modified xsi:type="dcterms:W3CDTF">2024-12-15T11:54:50Z</dcterms:modified>
</cp:coreProperties>
</file>