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635" y="980728"/>
            <a:ext cx="9144000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Человек и его деятельность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141979"/>
            <a:ext cx="9144000" cy="20882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1. Биологическое и социальное в человеке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0"/>
            <a:ext cx="2808312" cy="764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25.09.24 г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59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15616" y="2852936"/>
            <a:ext cx="6624736" cy="2880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Почему родственники часто похожи между собой?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5436096" y="476672"/>
            <a:ext cx="2808312" cy="208823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13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3043"/>
            <a:ext cx="5796136" cy="386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3861048"/>
            <a:ext cx="8784976" cy="25922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Наследует – значит получает от своих родителей (предков) характерные черты вида, повторяя их в своём развитии. Наследственность обеспечивается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генами</a:t>
            </a: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121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36904" cy="628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6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688061" cy="4023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4149080"/>
            <a:ext cx="8928992" cy="21602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 </a:t>
            </a:r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материальный носитель наследственной информации.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1444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0"/>
            <a:ext cx="5904656" cy="1201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Рассмотрим ситуацию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84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248980"/>
            <a:ext cx="9144000" cy="26642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Какое наследственное качество помогает птенцу кукушки остаться живым и невредимым в чужом гнезде?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93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188640"/>
            <a:ext cx="5544616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916832"/>
            <a:ext cx="8784976" cy="446449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при рождении наследует от своих предков аппарат, который определяет особенности его внешнего вида, темперамента. Но, родившись в среде подобных себе, человек ещё должен научиться быть человеком. </a:t>
            </a:r>
          </a:p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Условиями благополучного психологического и личностного развития ребёнка являются не только наследственность, но также среда и воспитание.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86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48680"/>
            <a:ext cx="8784976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636912"/>
            <a:ext cx="8208912" cy="31683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§ 1 читать, </a:t>
            </a:r>
          </a:p>
          <a:p>
            <a:pPr algn="ctr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стр. 13 проект «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Маугли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6737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</TotalTime>
  <Words>136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Элвира</dc:creator>
  <cp:lastModifiedBy>Элвира</cp:lastModifiedBy>
  <cp:revision>10</cp:revision>
  <dcterms:created xsi:type="dcterms:W3CDTF">2024-09-24T10:39:15Z</dcterms:created>
  <dcterms:modified xsi:type="dcterms:W3CDTF">2024-09-24T13:20:29Z</dcterms:modified>
</cp:coreProperties>
</file>