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0" r:id="rId16"/>
    <p:sldId id="281" r:id="rId17"/>
    <p:sldId id="269" r:id="rId18"/>
    <p:sldId id="270" r:id="rId19"/>
    <p:sldId id="271" r:id="rId20"/>
    <p:sldId id="276" r:id="rId21"/>
    <p:sldId id="272" r:id="rId22"/>
    <p:sldId id="273" r:id="rId23"/>
    <p:sldId id="274" r:id="rId24"/>
    <p:sldId id="275" r:id="rId25"/>
    <p:sldId id="277" r:id="rId26"/>
    <p:sldId id="283" r:id="rId27"/>
    <p:sldId id="284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FFF00"/>
    <a:srgbClr val="CC66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sportal.ru/sites/default/files/2017/01/21/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истота – залог здоровья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 о микробах.</a:t>
            </a: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Жили-были микробы – разносчики разных болезней.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Больше всего на свете они любили грязь. Чем грязнее, тем им было приятнее и тем больше их  становилось.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Вот на столе кто-то оставил невымытые тарелки, крошки, кусочки хлеба. Тут как тут муха.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на ее лапках сотни микробов, особенно если она прилетела с помойки. Муха улетела, а микробы остались лежать на столе – на тарелках. На ложках, на хлебе и думают: «Как хорошо, что на свете есть 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грязнули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 и мухи». И стало микробам раздолье.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на руки можно попасть и в рот человеку, а там уж и до болезней рукой подать!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зентация для ДОУ &quot;минутка здоровь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к попадают микробы В организм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ds04.infourok.ru/uploads/ex/0682/0004d4f9-d729fa17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Лучшее оформление санитарного плака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kholovo.ru/800/600/https/drasler.ru/wp-content/uploads/2019/04/%D0%9A%D0%B0%D0%BA-%D0%BC%D1%8B%D1%82%D1%8C-%D1%80%D1%83%D0%BA%D0%B8-%D0%B4%D0%BB%D1%8F-%D0%B4%D0%B5%D1%82%D0%B5%D0%B9-%D0%B2-%D0%BA%D0%B0%D1%80%D1%82%D0%B8%D0%BD%D0%BA%D0%B0%D1%85-%D0%BF%D0%BE%D0%B4%D0%B1%D0%BE%D1%80%D0%BA%D0%B0-%D1%80%D0%B8%D1%81%D1%83%D0%BD%D0%BA%D0%BE%D0%B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Если хочешь быть здоров – закаляйся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loud.prezentacii.org/18/04/49140/images/scre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loud.prezentacii.org/18/04/49140/images/scree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chebnik.mos.ru/system_2/game_apps/icons/000/203/423/original/5db061a8e2002477580fde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0" y="28194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2438401"/>
            <a:ext cx="2895600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loud.prezentacii.org/18/04/49140/images/scre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loud.prezentacii.org/18/04/49140/images/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loud.prezentacii.org/18/04/49140/images/scree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loud.prezentacii.org/18/04/49140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loud.prezentacii.org/18/04/49140/images/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loud.prezentacii.org/18/04/49140/images/scree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4.infourok.ru/uploads/ex/0682/0004d4f9-d729fa17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3.bp.blogspot.com/-uM-pnFsNGQ4/W8bsTkGASZI/AAAAAAAAGM4/faEpjktj_D4wl7j93D4iEe5vZ2lyuYuEwCLcBGAs/s1600/%25D0%25A1%25D0%25BB%25D0%25B0%25D0%25B9%25D0%25B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xn--21-kmc.xn--80aafey1amqq.xn--d1acj3b/images/events/preview/96ea8e116a2d01941be4218ffea2d2fa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mbdou1vyborg.my1.ru/164395-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static-ru.insales.ru/images/products/1/2050/83527682/523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static-ru.insales.ru/images/products/1/2050/83527682/523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ds02.infourok.ru/uploads/ex/0aaf/00083486-792a5a7c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aaf/00083486-792a5a7c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aaf/00083486-792a5a7c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aaf/00083486-792a5a7c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f4/00036453-c008d4f0/2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gmintrud.ru/upload/iblock/213/2139694f785579afeacd5762dfeae0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db8/0004b51f-cc88296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Сказка о микробах.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2021-01-27T16:29:45Z</dcterms:created>
  <dcterms:modified xsi:type="dcterms:W3CDTF">2021-01-27T17:48:07Z</dcterms:modified>
</cp:coreProperties>
</file>