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9" r:id="rId1"/>
  </p:sldMasterIdLst>
  <p:notesMasterIdLst>
    <p:notesMasterId r:id="rId18"/>
  </p:notesMasterIdLst>
  <p:sldIdLst>
    <p:sldId id="269" r:id="rId2"/>
    <p:sldId id="257" r:id="rId3"/>
    <p:sldId id="278" r:id="rId4"/>
    <p:sldId id="281" r:id="rId5"/>
    <p:sldId id="285" r:id="rId6"/>
    <p:sldId id="286" r:id="rId7"/>
    <p:sldId id="283" r:id="rId8"/>
    <p:sldId id="287" r:id="rId9"/>
    <p:sldId id="284" r:id="rId10"/>
    <p:sldId id="279" r:id="rId11"/>
    <p:sldId id="271" r:id="rId12"/>
    <p:sldId id="280" r:id="rId13"/>
    <p:sldId id="275" r:id="rId14"/>
    <p:sldId id="277" r:id="rId15"/>
    <p:sldId id="274" r:id="rId16"/>
    <p:sldId id="276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63" autoAdjust="0"/>
    <p:restoredTop sz="91143" autoAdjust="0"/>
  </p:normalViewPr>
  <p:slideViewPr>
    <p:cSldViewPr snapToGrid="0">
      <p:cViewPr varScale="1">
        <p:scale>
          <a:sx n="81" d="100"/>
          <a:sy n="81" d="100"/>
        </p:scale>
        <p:origin x="60" y="4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E2F778-06EE-4B2A-BFF9-CE3A70F7909D}" type="datetimeFigureOut">
              <a:rPr lang="ru-RU" smtClean="0"/>
              <a:pPr/>
              <a:t>12.12.2024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3F808F-B6B5-47C0-BBEC-57FD6BFB5A4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25277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3F808F-B6B5-47C0-BBEC-57FD6BFB5A4C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97572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61191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12/12/2024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10632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23024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251342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34996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676524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3083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93003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85815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84696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51188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6075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12/12/2024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51189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12/12/2024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09579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12/12/2024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55853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93200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72403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path path="rect">
            <a:fillToRect l="100000" t="10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smtClean="0"/>
              <a:pPr/>
              <a:t>12/12/2024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160938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6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4pPr>
      <a:lvl5pPr marL="21145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4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3.gif"/><Relationship Id="rId5" Type="http://schemas.openxmlformats.org/officeDocument/2006/relationships/image" Target="../media/image42.gif"/><Relationship Id="rId4" Type="http://schemas.openxmlformats.org/officeDocument/2006/relationships/image" Target="../media/image41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8.jpe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gi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7" Type="http://schemas.openxmlformats.org/officeDocument/2006/relationships/image" Target="../media/image27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4757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216893" y="3426469"/>
            <a:ext cx="461554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>
                <a:solidFill>
                  <a:schemeClr val="bg1"/>
                </a:solidFill>
              </a:rPr>
              <a:t/>
            </a:r>
            <a:br>
              <a:rPr lang="ru-RU" sz="2800" b="1" i="1" dirty="0">
                <a:solidFill>
                  <a:schemeClr val="bg1"/>
                </a:solidFill>
              </a:rPr>
            </a:br>
            <a:r>
              <a:rPr lang="ru-RU" sz="2800" b="1" i="1" dirty="0" smtClean="0">
                <a:solidFill>
                  <a:srgbClr val="0070C0"/>
                </a:solidFill>
              </a:rPr>
              <a:t>Как дикие животные готовятся к зиме?</a:t>
            </a:r>
            <a:endParaRPr lang="ru-RU" sz="2800" b="1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7891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fotodes.ru/upload/img134026389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1028" name="Picture 4" descr="http://animalbox.ru/wp-content/uploads/2012/09/bars_v_nor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3289" y="4673599"/>
            <a:ext cx="2921453" cy="1973943"/>
          </a:xfrm>
          <a:prstGeom prst="rect">
            <a:avLst/>
          </a:prstGeom>
          <a:noFill/>
        </p:spPr>
      </p:pic>
      <p:pic>
        <p:nvPicPr>
          <p:cNvPr id="5" name="Рисунок 4" descr="http://go4.imgsmail.ru/imgpreview?key=23c5e60dbf5af44d&amp;mb=imgdb_preview_1424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594679" y="4644571"/>
            <a:ext cx="3031264" cy="2031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 descr="http://cmexota.ru/uploads/2009/08/06/hedgehog15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96230" y="4655684"/>
            <a:ext cx="3367314" cy="196283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7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2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fotodes.ru/upload/img134026389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9224" name="Picture 8" descr="http://www.n-svirsky.ru/common/image_display.php?field=image&amp;id=121&amp;table=photo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49371" y="4803322"/>
            <a:ext cx="1763032" cy="2054678"/>
          </a:xfrm>
          <a:prstGeom prst="rect">
            <a:avLst/>
          </a:prstGeom>
          <a:noFill/>
        </p:spPr>
      </p:pic>
      <p:pic>
        <p:nvPicPr>
          <p:cNvPr id="9226" name="Picture 10" descr="http://zaker.ru/foo/33/belka_sneg_stoyat_ispug_1620x1200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35429" y="4688113"/>
            <a:ext cx="1959428" cy="1335315"/>
          </a:xfrm>
          <a:prstGeom prst="rect">
            <a:avLst/>
          </a:prstGeom>
          <a:noFill/>
        </p:spPr>
      </p:pic>
      <p:pic>
        <p:nvPicPr>
          <p:cNvPr id="9228" name="Picture 12" descr="http://go4.imgsmail.ru/imgpreview?key=2cf879a86054c2ec&amp;mb=imgdb_preview_89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836604" y="4504191"/>
            <a:ext cx="1774825" cy="168592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8703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9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1000"/>
                                        <p:tgtEl>
                                          <p:spTgt spid="9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" dur="1000"/>
                                        <p:tgtEl>
                                          <p:spTgt spid="9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fotodes.ru/upload/img134026389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3" name="Рисунок 2" descr="http://www.manorama.ru/assets/images/gallery/1273136437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7371" y="3904343"/>
            <a:ext cx="3048771" cy="172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http://go2.imgsmail.ru/imgpreview?key=351d6059dc9c3a7d&amp;mb=imgdb_preview_766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490858" y="4764041"/>
            <a:ext cx="3079160" cy="18835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4" name="Picture 2" descr="http://img.viptrophy.com/2013/01/17/5583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57486" y="4891313"/>
            <a:ext cx="2873828" cy="17745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12" dur="1000"/>
                                        <p:tgtEl>
                                          <p:spTgt spid="33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386" y="410271"/>
            <a:ext cx="1683834" cy="421748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7951" y="555364"/>
            <a:ext cx="2823118" cy="260055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8928" y="387969"/>
            <a:ext cx="2381250" cy="363855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799" y="3155922"/>
            <a:ext cx="3333750" cy="3612868"/>
          </a:xfrm>
          <a:prstGeom prst="rect">
            <a:avLst/>
          </a:prstGeom>
        </p:spPr>
      </p:pic>
      <p:pic>
        <p:nvPicPr>
          <p:cNvPr id="7" name="zaryadka-mishka(muzofon.com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638371" y="51760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095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0"/>
                            </p:stCondLst>
                            <p:childTnLst>
                              <p:par>
                                <p:cTn id="18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6008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vuki_prirody_-_Osen_(xMusic.me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197353" y="5261859"/>
            <a:ext cx="609600" cy="609600"/>
          </a:xfrm>
          <a:prstGeom prst="rect">
            <a:avLst/>
          </a:prstGeom>
        </p:spPr>
      </p:pic>
      <p:sp>
        <p:nvSpPr>
          <p:cNvPr id="5124" name="AutoShape 4" descr="http://loveopium.ru/content/2011/05/1620ab662b70_11128/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126" name="AutoShape 6" descr="http://loveopium.ru/content/2011/05/1620ab662b70_11128/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128" name="AutoShape 8" descr="http://loveopium.ru/content/2011/05/1620ab662b70_11128/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130" name="Picture 10" descr="http://img0.liveinternet.ru/images/attach/c/3/75/482/75482520_swdjg3slrbhnzqj5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44343" y="3338252"/>
            <a:ext cx="5747657" cy="3560164"/>
          </a:xfrm>
          <a:prstGeom prst="rect">
            <a:avLst/>
          </a:prstGeom>
          <a:noFill/>
        </p:spPr>
      </p:pic>
      <p:pic>
        <p:nvPicPr>
          <p:cNvPr id="5136" name="Picture 16" descr="http://hozvo.ru/img/news/image/698/%D0%B5%D0%B6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487945" y="160338"/>
            <a:ext cx="5715000" cy="3582649"/>
          </a:xfrm>
          <a:prstGeom prst="rect">
            <a:avLst/>
          </a:prstGeom>
          <a:noFill/>
        </p:spPr>
      </p:pic>
      <p:pic>
        <p:nvPicPr>
          <p:cNvPr id="5138" name="Picture 18" descr="http://mobikcc.com/images/stories/oboi/prstoboi/supersbornik14/007kroliki/069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07975" y="160338"/>
            <a:ext cx="3852472" cy="635582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71140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402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887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914400" y="537029"/>
            <a:ext cx="9187543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Использованные  материалы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ru-RU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интернет-ресурсы</a:t>
            </a:r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(фото животных) 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ru-RU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О.А.Соломенникова</a:t>
            </a:r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«Ознакомление с природой в детском </a:t>
            </a:r>
            <a:r>
              <a:rPr lang="ru-RU" sz="3200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саду </a:t>
            </a:r>
            <a:r>
              <a:rPr lang="ru-RU" sz="3200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5-6лет</a:t>
            </a:r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Природа вокруг нас </a:t>
            </a:r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(старшая группа)</a:t>
            </a:r>
            <a:endParaRPr lang="ru-RU" sz="32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1902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одержимое 5" descr="http://hunting-movie.ru/hunt/wp-content/uploads/2013/12/%D0%91%D1%83%D1%80%D1%8B%D0%B9-%D0%BC%D0%B0%D0%B4%D0%B2%D0%B5%D0%B4%D1%8C.jpg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2960914" cy="30625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http://zhivotnue.ru/image/soxranenie_zhivotnux/soxranenie_barsuka/1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24802" y="0"/>
            <a:ext cx="2785712" cy="30334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http://go4.imgsmail.ru/imgpreview?key=7b3e083a81f69bd9&amp;mb=imgdb_preview_1076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90517" y="0"/>
            <a:ext cx="2595426" cy="2975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http://s018.radikal.ru/i514/1210/eb/894c79958d97.jp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117599" y="3425371"/>
            <a:ext cx="2873829" cy="31350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http://www.e-vko.gov.kz/museum/EcoMuseum/Maps/7/461/1.jpg"/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352562" y="3468913"/>
            <a:ext cx="2977152" cy="30770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http://www.ohoter.ru/uploads/posts/2014-12/thumbs/1419030857_lis55.jpeg"/>
          <p:cNvPicPr/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835678" y="3497942"/>
            <a:ext cx="2819843" cy="30044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http://byaki.net/uploads/posts/2007-10/1191815774_6.jpg"/>
          <p:cNvPicPr/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9510380" y="-1"/>
            <a:ext cx="2681620" cy="2975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54260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3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одержимое 5" descr="http://hunting-movie.ru/hunt/wp-content/uploads/2013/12/%D0%91%D1%83%D1%80%D1%8B%D0%B9-%D0%BC%D0%B0%D0%B4%D0%B2%D0%B5%D0%B4%D1%8C.jpg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24114" y="0"/>
            <a:ext cx="3222171" cy="30625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http://zhivotnue.ru/image/soxranenie_zhivotnux/soxranenie_barsuka/1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3031" y="0"/>
            <a:ext cx="3395312" cy="30334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http://go4.imgsmail.ru/imgpreview?key=7b3e083a81f69bd9&amp;mb=imgdb_preview_1076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650514" y="0"/>
            <a:ext cx="2946400" cy="2975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http://s018.radikal.ru/i514/1210/eb/894c79958d97.jp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117599" y="3425371"/>
            <a:ext cx="2873829" cy="31350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http://www.e-vko.gov.kz/museum/EcoMuseum/Maps/7/461/1.jpg"/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352562" y="3468913"/>
            <a:ext cx="2977152" cy="30770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http://www.ohoter.ru/uploads/posts/2014-12/thumbs/1419030857_lis55.jpeg"/>
          <p:cNvPicPr/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835678" y="3497942"/>
            <a:ext cx="2819843" cy="30044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54260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24866"/>
            <a:ext cx="3430263" cy="233313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8765" y="4508916"/>
            <a:ext cx="3253561" cy="234908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1361" y="4545716"/>
            <a:ext cx="3007150" cy="233313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326" y="0"/>
            <a:ext cx="5079674" cy="3346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194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9530" y="3685880"/>
            <a:ext cx="5112470" cy="317212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85880"/>
            <a:ext cx="5746579" cy="3172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839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828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04854"/>
            <a:ext cx="5691433" cy="455314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4976" y="2394408"/>
            <a:ext cx="5907024" cy="446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449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9100" y="4116371"/>
            <a:ext cx="4152900" cy="274162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116371"/>
            <a:ext cx="4438649" cy="274162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8397" y="4116371"/>
            <a:ext cx="3820703" cy="2741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401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521" y="214174"/>
            <a:ext cx="3533480" cy="265011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67774"/>
            <a:ext cx="4064000" cy="270256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61873"/>
            <a:ext cx="4204355" cy="299612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4440" y="3866167"/>
            <a:ext cx="3989111" cy="299183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7033" y="3861874"/>
            <a:ext cx="3604967" cy="2996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5334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86099"/>
            <a:ext cx="3552825" cy="377190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2599" y="3086099"/>
            <a:ext cx="3459401" cy="377190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7401" y="3086099"/>
            <a:ext cx="3958153" cy="3771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68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D06F1E"/>
      </a:dk2>
      <a:lt2>
        <a:srgbClr val="F0BE21"/>
      </a:lt2>
      <a:accent1>
        <a:srgbClr val="760603"/>
      </a:accent1>
      <a:accent2>
        <a:srgbClr val="9F761A"/>
      </a:accent2>
      <a:accent3>
        <a:srgbClr val="92A200"/>
      </a:accent3>
      <a:accent4>
        <a:srgbClr val="4AA157"/>
      </a:accent4>
      <a:accent5>
        <a:srgbClr val="46788D"/>
      </a:accent5>
      <a:accent6>
        <a:srgbClr val="A848A8"/>
      </a:accent6>
      <a:hlink>
        <a:srgbClr val="460402"/>
      </a:hlink>
      <a:folHlink>
        <a:srgbClr val="991111"/>
      </a:folHlink>
    </a:clrScheme>
    <a:fontScheme name="Сектор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162000"/>
                <a:satMod val="200000"/>
                <a:lumMod val="124000"/>
              </a:schemeClr>
            </a:gs>
            <a:gs pos="100000">
              <a:schemeClr val="phClr">
                <a:shade val="96000"/>
                <a:hueMod val="88000"/>
                <a:satMod val="220000"/>
                <a:lumMod val="82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142000"/>
                <a:satMod val="200000"/>
                <a:lumMod val="118000"/>
              </a:schemeClr>
            </a:gs>
            <a:gs pos="100000">
              <a:schemeClr val="phClr">
                <a:shade val="92000"/>
                <a:hueMod val="22000"/>
                <a:satMod val="220000"/>
                <a:lumMod val="62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282EB108-EDE6-4B8E-957B-D4A69BF580E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1949</TotalTime>
  <Words>25</Words>
  <Application>Microsoft Office PowerPoint</Application>
  <PresentationFormat>Широкоэкранный</PresentationFormat>
  <Paragraphs>6</Paragraphs>
  <Slides>16</Slides>
  <Notes>1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2" baseType="lpstr">
      <vt:lpstr>Arial</vt:lpstr>
      <vt:lpstr>Calibri</vt:lpstr>
      <vt:lpstr>Century Gothic</vt:lpstr>
      <vt:lpstr>Times New Roman</vt:lpstr>
      <vt:lpstr>Wingdings 3</vt:lpstr>
      <vt:lpstr>Сектор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Электронное приложение к занятию Как Дикие ЖИВОТНЫЕ ГОТОВЯТСЯ К ЗИМЕ?</dc:title>
  <dc:creator>Наташа</dc:creator>
  <cp:lastModifiedBy>User</cp:lastModifiedBy>
  <cp:revision>80</cp:revision>
  <dcterms:created xsi:type="dcterms:W3CDTF">2015-11-19T15:33:54Z</dcterms:created>
  <dcterms:modified xsi:type="dcterms:W3CDTF">2024-12-12T11:55:11Z</dcterms:modified>
</cp:coreProperties>
</file>