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0" r:id="rId6"/>
    <p:sldId id="264" r:id="rId7"/>
    <p:sldId id="261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актикум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4997" y="1988840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практикум как эффективная форма работы с родителями группы компенсирующей направленности для детей с тяжелыми нарушениями речи.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54868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учреждение № 58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 Апатиты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5445224"/>
            <a:ext cx="3246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 логопед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Цилинская Ольга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орисовна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8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актикум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908720"/>
            <a:ext cx="7560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работы позволяет привлечь родителей к активному участию в коррекционном процессе, предполагают установление между педагогами и родителями доверительных партнерских отношений, осознание родителями своей роли в обучении и воспитании ребенка. В итоге достигается главная цель этого взаимодействия – обеспечить максимально благоприятные условия для полноценного и всестороннего развития ребёнка.</a:t>
            </a:r>
          </a:p>
        </p:txBody>
      </p:sp>
      <p:pic>
        <p:nvPicPr>
          <p:cNvPr id="2050" name="Picture 2" descr="C:\Users\User\Desktop\Практикум\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81479"/>
            <a:ext cx="4752528" cy="295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09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актикум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2420888"/>
            <a:ext cx="6840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задач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государственного образовательного стандарта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является  обеспечение  психолого-педагогической поддержки семьи и повышение  компетентности родителей (законных представителей) в вопросах развития и образования, охраны и укрепления здоровья детей.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образовательных условиях, в рамках реализации ФГОС, родители являются непосредственными полноправными участниками образовательного процесса. И задача педагогов создать такие условия, использовать такие методы и формы работы, чтобы включение семьи стало наиболее эффективным, продуктивным и шло на пользу в достижении общих целей.</a:t>
            </a:r>
          </a:p>
        </p:txBody>
      </p:sp>
      <p:pic>
        <p:nvPicPr>
          <p:cNvPr id="2050" name="Picture 2" descr="C:\Users\User\Desktop\Практикум\FG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4664"/>
            <a:ext cx="5501258" cy="195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0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актикум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9816" y="1400002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Оказать помощь родителям в организации работы над формированием звукового анализа и синтеза у детей.</a:t>
            </a:r>
          </a:p>
          <a:p>
            <a:pPr algn="just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творческое пространство для сотрудничества детей и родителей;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уточнить и расширить знания родителей о звуковом анализе и синтезе;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привлечь их к проведению звукового анализа и синтеза совместно с детьми;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привлечь родителей к коррекционному процессу;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дать практические рекомендации по проведению занятий дома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User\Desktop\Практикум\LPzLX_DVb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89090"/>
            <a:ext cx="5117753" cy="287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476672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– практикум для родителей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«Игровые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по развитию навыков   звукового анализа и синтеза у дошкольников»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37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актикум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Практикум\Звук_и_буква_с_подписью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4041"/>
            <a:ext cx="3384376" cy="239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700808"/>
            <a:ext cx="56166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Под звуковым анализом </a:t>
            </a:r>
            <a:r>
              <a:rPr lang="ru-RU" dirty="0"/>
              <a:t>понимают определение порядка звуков в слове, определение характеристики каждого звука в слове. Для чего нам нужен звуковой анализ? 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Синтез </a:t>
            </a:r>
            <a:r>
              <a:rPr lang="ru-RU" dirty="0"/>
              <a:t>– это соединение частей в целое, а звуковой синтез – соединение звуков в слова. Звуковой синтез лежит в основе процесса чтения.</a:t>
            </a:r>
          </a:p>
          <a:p>
            <a:pPr algn="just"/>
            <a:r>
              <a:rPr lang="ru-RU" dirty="0"/>
              <a:t>Прочитать слово – значит по сочетанию отдельных букв, отражающих порядок звуков в слове, синтезировать их так, чтобы они составили реальное, «живое» слово. Полноценный синтез возможен только на основе анализа звуковой структуры слов.</a:t>
            </a:r>
          </a:p>
        </p:txBody>
      </p:sp>
    </p:spTree>
    <p:extLst>
      <p:ext uri="{BB962C8B-B14F-4D97-AF65-F5344CB8AC3E}">
        <p14:creationId xmlns:p14="http://schemas.microsoft.com/office/powerpoint/2010/main" val="12417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актикум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04664"/>
            <a:ext cx="856895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Игры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навыка звукового анализа: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Поймай звук»</a:t>
            </a:r>
          </a:p>
          <a:p>
            <a:pPr algn="ctr"/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Учить ребенка выделять заданный звук из цепочки звуков, слогов, слов.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(Взрослый закрывает рот листом бумаги! Услышав звук, ребенок топает ногой, хлопает в ладоши, стучит в ложки, показывает цветной сигнал,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обозначающий звук)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«Общий звук в слове»</a:t>
            </a:r>
          </a:p>
          <a:p>
            <a:pPr algn="ctr"/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Учить ребенка выделять одинаковый звук в нескольких словах, перечисленных на слух.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(Эту же игру можно провести, показав ребенку картинки с одним общим звуком)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Домики»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Учить  детей определять место звука в слове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5" name="Picture 1" descr="C:\Users\User\Desktop\СТУДИЯ\img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861048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СТУДИЯ\0013-026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72701"/>
            <a:ext cx="5046340" cy="105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41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актикум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Практикум\IVlmKKWEo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3784543" cy="353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Практикум\A-bjSIrhPk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86" y="805818"/>
            <a:ext cx="3671068" cy="349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653136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такой игры, как «Домики» родители вместе с детьми искали заданный звук в слове (в домике). Закрепляя при этом названия  частей слова: начало, середина, конец. А так же и цветовые обозначения звуков, как гласных, так и согласных.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06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актикум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404664"/>
            <a:ext cx="77768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Звуковая полянка»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Учить детей подбирать звуковую схему к слогам, словам,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артинкам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в эту игру играли дети. Они подбирали звуковую схему к выбранной картинке. Затем приглашали родителей взять любую картинку и подобрать к ней  звуковую схему. В конце игры каждый называл картинку и показывал схему звуков.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Разбирали ошибки, объясняли как правильно.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1" name="Picture 1" descr="C:\Users\User\Desktop\Практикум\yntjipUuS4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424" y="2780928"/>
            <a:ext cx="4355976" cy="245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Практикум\VcqMjmNzeG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41" y="3789040"/>
            <a:ext cx="4248472" cy="239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51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актикум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548680"/>
            <a:ext cx="6892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развитие навыка звукового синтеза: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10345"/>
            <a:ext cx="804485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словечко»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Учить детей составлять слова из отдельно названных звуков.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(Д,О,М; П,А,Р: Л,А,К: К,И,Т; М,А,К; С,А,Д; Т,О,К; Р,А.К)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«Поймай слово»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учить детей составлять слово из отдельно названных слогов. (ко-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со-ба-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ка,ды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ня,лы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жи,пал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ка,шо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лад,ка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-ран-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-ты, те-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-фон…)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«Отгадай зашифрованное слово»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Учить детей выделять первый звук из названия картинок, а затем составлять слово из этих первых звуков.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" name="Picture 1" descr="C:\Users\User\Desktop\Практикум\1_1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3581159"/>
            <a:ext cx="1937689" cy="274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Практикум\image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3581160"/>
            <a:ext cx="1938879" cy="274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6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актикум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0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User\Desktop\Практикум\dgtIQWcb7z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14742"/>
            <a:ext cx="2304256" cy="266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Практикум\fz9-PesxLc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10882"/>
            <a:ext cx="4412869" cy="248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Практикум\sjmWJ5XUZk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89040"/>
            <a:ext cx="2520280" cy="259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404664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Закончили мероприятие самостоятельной работой. Предложили закрасить звуковую схему слова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978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144</TotalTime>
  <Words>665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2020-01-30T16:46:27Z</dcterms:created>
  <dcterms:modified xsi:type="dcterms:W3CDTF">2020-02-03T13:21:48Z</dcterms:modified>
</cp:coreProperties>
</file>