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D2788B0-299A-406C-9534-5F2F89D352F7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EE02D79-454C-43A7-9C20-BC5BB0D6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09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0C72-F871-481A-8401-06A905F5E4C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28B5-5C9B-4E93-BC61-2ED1078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9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0C72-F871-481A-8401-06A905F5E4C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28B5-5C9B-4E93-BC61-2ED1078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9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0C72-F871-481A-8401-06A905F5E4C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28B5-5C9B-4E93-BC61-2ED1078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1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0C72-F871-481A-8401-06A905F5E4C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28B5-5C9B-4E93-BC61-2ED1078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8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0C72-F871-481A-8401-06A905F5E4C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28B5-5C9B-4E93-BC61-2ED1078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0C72-F871-481A-8401-06A905F5E4C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28B5-5C9B-4E93-BC61-2ED1078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6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0C72-F871-481A-8401-06A905F5E4C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28B5-5C9B-4E93-BC61-2ED1078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2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0C72-F871-481A-8401-06A905F5E4C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28B5-5C9B-4E93-BC61-2ED1078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1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0C72-F871-481A-8401-06A905F5E4C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28B5-5C9B-4E93-BC61-2ED1078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3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0C72-F871-481A-8401-06A905F5E4C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28B5-5C9B-4E93-BC61-2ED1078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8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0C72-F871-481A-8401-06A905F5E4C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528B5-5C9B-4E93-BC61-2ED1078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17000"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0C72-F871-481A-8401-06A905F5E4C0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528B5-5C9B-4E93-BC61-2ED1078BD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3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/>
          <a:lstStyle/>
          <a:p>
            <a:r>
              <a:rPr lang="ru-RU" dirty="0"/>
              <a:t>Признаки зимы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301208"/>
            <a:ext cx="2592288" cy="1296144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Ларченко Наталья Алексеевна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МБДОУ д/с №23 Ставропольского края</a:t>
            </a:r>
          </a:p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Ставрополь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97" y="1124744"/>
            <a:ext cx="4987405" cy="373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497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Зимой часто бывает вьюга, пурга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534472" cy="435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09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 иногда зимой случается оттепель –повышение температуры и таяние снега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19" y="2125845"/>
            <a:ext cx="5928361" cy="444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16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Снегири в зимнем лесу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49" y="1556792"/>
            <a:ext cx="7209102" cy="479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87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Дятел в зимнем лесу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00" y="1628800"/>
            <a:ext cx="7279600" cy="482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46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Люди зимой подкармливают птиц в кормушках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0" y="1916832"/>
            <a:ext cx="7341260" cy="440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12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Стало морозно и холодно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61" y="1700808"/>
            <a:ext cx="5616478" cy="420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72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Зимой очень часто идет снег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57" y="1700808"/>
            <a:ext cx="6746285" cy="446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49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Озера и реки замерзают и покрываются льдом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93" y="1916832"/>
            <a:ext cx="7340414" cy="45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49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Все насекомые </a:t>
            </a:r>
            <a:r>
              <a:rPr lang="ru-RU" dirty="0" err="1"/>
              <a:t>ичезли</a:t>
            </a:r>
            <a:r>
              <a:rPr lang="ru-RU" dirty="0"/>
              <a:t>, а на деревьях и кустах лежит снег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658157"/>
            <a:ext cx="7416824" cy="494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30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Некоторые животные легли в спячку. Перелетные птицы улетели.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65" y="1916832"/>
            <a:ext cx="5909269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66" y="6093296"/>
            <a:ext cx="709533" cy="53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49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Зимой рано темнеет и ночи становятся длинные.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64" y="2204864"/>
            <a:ext cx="6534471" cy="367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01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Зимой поздно светает и дни очень короткие.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36726"/>
            <a:ext cx="6408712" cy="480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2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Иней по другому называется -изморозь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390456" cy="426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18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109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Признаки зимы </vt:lpstr>
      <vt:lpstr>Стало морозно и холодно</vt:lpstr>
      <vt:lpstr>Зимой очень часто идет снег</vt:lpstr>
      <vt:lpstr>Озера и реки замерзают и покрываются льдом</vt:lpstr>
      <vt:lpstr>Все насекомые ичезли, а на деревьях и кустах лежит снег</vt:lpstr>
      <vt:lpstr>Некоторые животные легли в спячку. Перелетные птицы улетели.</vt:lpstr>
      <vt:lpstr>Зимой рано темнеет и ночи становятся длинные.</vt:lpstr>
      <vt:lpstr>Зимой поздно светает и дни очень короткие.</vt:lpstr>
      <vt:lpstr>Иней по другому называется -изморозь</vt:lpstr>
      <vt:lpstr>Зимой часто бывает вьюга, пурга</vt:lpstr>
      <vt:lpstr>А иногда зимой случается оттепель –повышение температуры и таяние снега</vt:lpstr>
      <vt:lpstr>Снегири в зимнем лесу</vt:lpstr>
      <vt:lpstr>Дятел в зимнем лесу</vt:lpstr>
      <vt:lpstr>Люди зимой подкармливают птиц в кормушках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зимы</dc:title>
  <dc:creator>Admin</dc:creator>
  <cp:lastModifiedBy>Алина Ларченко</cp:lastModifiedBy>
  <cp:revision>6</cp:revision>
  <cp:lastPrinted>2022-12-07T19:19:47Z</cp:lastPrinted>
  <dcterms:created xsi:type="dcterms:W3CDTF">2022-12-07T18:33:59Z</dcterms:created>
  <dcterms:modified xsi:type="dcterms:W3CDTF">2024-12-09T17:43:16Z</dcterms:modified>
</cp:coreProperties>
</file>