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470" y="332740"/>
            <a:ext cx="8737600" cy="147002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echnicalDi" pitchFamily="2" charset="0"/>
              </a:rPr>
              <a:t>«Один, два, три, </a:t>
            </a:r>
            <a:r>
              <a:rPr lang="ru-RU" sz="4000" b="1" dirty="0" smtClean="0">
                <a:latin typeface="TechnicalDi" pitchFamily="2" charset="0"/>
              </a:rPr>
              <a:t>четыре</a:t>
            </a:r>
            <a:r>
              <a:rPr lang="ru-RU" sz="4000" b="1" dirty="0">
                <a:latin typeface="TechnicalDi" pitchFamily="2" charset="0"/>
              </a:rPr>
              <a:t>, пять – </a:t>
            </a:r>
            <a:r>
              <a:rPr lang="ru-RU" sz="4000" b="1" dirty="0" smtClean="0">
                <a:latin typeface="TechnicalDi" pitchFamily="2" charset="0"/>
              </a:rPr>
              <a:t>начинаем </a:t>
            </a:r>
            <a:r>
              <a:rPr lang="ru-RU" sz="4000" b="1" dirty="0">
                <a:latin typeface="TechnicalDi" pitchFamily="2" charset="0"/>
              </a:rPr>
              <a:t>мы играть</a:t>
            </a:r>
            <a:r>
              <a:rPr lang="ru-RU" sz="4000" b="1" dirty="0" smtClean="0">
                <a:latin typeface="TechnicalDi" pitchFamily="2" charset="0"/>
              </a:rPr>
              <a:t>!»</a:t>
            </a:r>
            <a:endParaRPr lang="ru-RU" sz="4000" dirty="0">
              <a:latin typeface="TechnicalD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610" y="1772920"/>
            <a:ext cx="4171950" cy="1071880"/>
          </a:xfrm>
        </p:spPr>
        <p:txBody>
          <a:bodyPr>
            <a:normAutofit lnSpcReduction="20000"/>
          </a:bodyPr>
          <a:lstStyle/>
          <a:p>
            <a:pPr algn="r">
              <a:spcBef>
                <a:spcPts val="0"/>
              </a:spcBef>
            </a:pPr>
            <a:r>
              <a:rPr lang="ru-RU" sz="2200" b="1" dirty="0">
                <a:latin typeface="TechnicalDi" pitchFamily="2" charset="0"/>
              </a:rPr>
              <a:t>Подготовила:</a:t>
            </a:r>
            <a:endParaRPr lang="ru-RU" sz="2200" b="1" dirty="0">
              <a:latin typeface="TechnicalDi" pitchFamily="2" charset="0"/>
            </a:endParaRPr>
          </a:p>
          <a:p>
            <a:pPr algn="r">
              <a:spcBef>
                <a:spcPts val="0"/>
              </a:spcBef>
            </a:pPr>
            <a:r>
              <a:rPr lang="ru-RU" sz="2200" b="1" dirty="0" smtClean="0">
                <a:latin typeface="TechnicalDi" pitchFamily="2" charset="0"/>
              </a:rPr>
              <a:t>Воспитатель</a:t>
            </a:r>
            <a:r>
              <a:rPr lang="en-US" sz="2200" b="1" dirty="0" smtClean="0">
                <a:latin typeface="TechnicalDi" pitchFamily="2" charset="0"/>
              </a:rPr>
              <a:t> </a:t>
            </a:r>
            <a:r>
              <a:rPr lang="ru-RU" sz="2200" b="1" smtClean="0">
                <a:latin typeface="TechnicalDi" pitchFamily="2" charset="0"/>
              </a:rPr>
              <a:t>Унгур Н. Г</a:t>
            </a:r>
            <a:r>
              <a:rPr lang="ru-RU" sz="2200" b="1" dirty="0" smtClean="0">
                <a:latin typeface="TechnicalDi" pitchFamily="2" charset="0"/>
              </a:rPr>
              <a:t>.</a:t>
            </a:r>
            <a:endParaRPr lang="ru-RU" b="1" dirty="0">
              <a:latin typeface="TechnicalDi" pitchFamily="2" charset="0"/>
            </a:endParaRPr>
          </a:p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43" y="2492058"/>
            <a:ext cx="3085465" cy="411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2492375"/>
            <a:ext cx="3092450" cy="412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сюжетно-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ролев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в младшем возрасте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995" y="1628775"/>
            <a:ext cx="8629015" cy="48869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осваивают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 свойства предметов.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понимать причины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или иного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способствует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обогащению пассивного и активного словаря.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ребенок перенимает нормы социального поведения.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7" name="Изображение 1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75780" y="4220845"/>
            <a:ext cx="1690370" cy="225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сюжетно 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ролев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детей младшего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785" y="1539518"/>
            <a:ext cx="237626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0960" y="204981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предметом на уровне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манипулирования.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3745" y="1539518"/>
            <a:ext cx="288032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33745" y="153913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практических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смысловых связей между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предметами, (обыгрывание доступных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 ребенка сюжетов из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556663"/>
            <a:ext cx="230425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00192" y="218831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берет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 роль в игре, но не заявляет 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3716521"/>
            <a:ext cx="525658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практического опыта осуществления игровых действий, их цепочек, а так же обеспечение общения ребенка и взрослого в игре.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Изображение 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56325" y="3716655"/>
            <a:ext cx="2308225" cy="307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пошла, упала, заплакала, нужно ее пожалеть;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потанцевала, устала, захотела спать, нужно уложить ее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одеяло (платочек);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пьют чай;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собирается с вами на прогулку, одевается, садится в колясочку;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купается в небольшом тазике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потрите ее губкой, вытрите полотенцем;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ударил лапу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полечить (замотать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бинтом),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лапка больше не будет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Изображение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3644900"/>
            <a:ext cx="2223770" cy="296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0040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каких сюжетно-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ролев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052195"/>
            <a:ext cx="8562340" cy="539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взросления ребенка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усложняем сюжеты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увеличиваем количество персонажей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деталей.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мишки день рождения, другие игрушки пришли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поздравить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подарить подарки;</a:t>
            </a:r>
            <a:endParaRPr lang="ru-RU" sz="21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гулял на улице без шарфа и заболел,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посмотрела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горлышко – а оно красное, 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мишку лечить;</a:t>
            </a:r>
            <a:endParaRPr lang="ru-RU" sz="21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в магазин, где ваш ребенок 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продавцом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(либо наоборот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Разыгрываем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сюжеты 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знакомых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сказок, стихов;</a:t>
            </a:r>
            <a:endParaRPr lang="ru-RU" sz="21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дом из кубиков, селим 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разыгрываем </a:t>
            </a:r>
            <a:r>
              <a:rPr lang="ru-RU" sz="21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сюжеты.</a:t>
            </a:r>
            <a:endParaRPr lang="ru-RU" sz="213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3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35" dirty="0"/>
          </a:p>
        </p:txBody>
      </p:sp>
      <p:pic>
        <p:nvPicPr>
          <p:cNvPr id="24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5390" y="2912110"/>
            <a:ext cx="2590800" cy="34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68"/>
            <a:ext cx="8229600" cy="1143000"/>
          </a:xfrm>
        </p:spPr>
        <p:txBody>
          <a:bodyPr>
            <a:noAutofit/>
          </a:bodyPr>
          <a:lstStyle/>
          <a:p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научим наших детей играть.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Изображение 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95" y="1844675"/>
            <a:ext cx="6247130" cy="468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1857</Words>
  <Application>WPS Presentation</Application>
  <PresentationFormat>Экран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TechnicalDi</vt:lpstr>
      <vt:lpstr>Segoe Print</vt:lpstr>
      <vt:lpstr>Times New Roman</vt:lpstr>
      <vt:lpstr>Calibri</vt:lpstr>
      <vt:lpstr>Microsoft YaHei</vt:lpstr>
      <vt:lpstr>Arial Unicode MS</vt:lpstr>
      <vt:lpstr>Тема Office</vt:lpstr>
      <vt:lpstr>«Один, два, три, четыре, пять – начинаем мы играть!»</vt:lpstr>
      <vt:lpstr>Значение сюжетно-ролевой игры в младшем возрасте</vt:lpstr>
      <vt:lpstr>Особенности развития сюжетно - ролевой игры детей младшего возраста</vt:lpstr>
      <vt:lpstr>С каких сюжетно-ролевых игр начинать?</vt:lpstr>
      <vt:lpstr>С каких сюжетно-ролевых игр начинать?</vt:lpstr>
      <vt:lpstr>    Спасибо за внимание! Давайте научим наших детей играть.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«Один, два, три, четыре, пять – начинаем мы играть!»</dc:title>
  <dc:creator>ASUS</dc:creator>
  <cp:lastModifiedBy>Ungur</cp:lastModifiedBy>
  <cp:revision>17</cp:revision>
  <dcterms:created xsi:type="dcterms:W3CDTF">2019-11-06T09:42:00Z</dcterms:created>
  <dcterms:modified xsi:type="dcterms:W3CDTF">2024-12-09T08:50:14Z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AE3FF29388A649D3ADE14017ED2171B5</vt:lpwstr>
  </property>
  <property fmtid="{D5CDD505-2E9C-101B-9397-08002B2CF9AE}" pid="3" name="KSOProductBuildVer">
    <vt:lpwstr>1049-12.2.0.19307</vt:lpwstr>
  </property>
</Properties>
</file>