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87" r:id="rId3"/>
    <p:sldId id="274" r:id="rId4"/>
    <p:sldId id="276" r:id="rId5"/>
    <p:sldId id="275" r:id="rId6"/>
    <p:sldId id="267" r:id="rId7"/>
    <p:sldId id="268" r:id="rId8"/>
    <p:sldId id="269" r:id="rId9"/>
    <p:sldId id="270" r:id="rId10"/>
    <p:sldId id="271" r:id="rId11"/>
    <p:sldId id="273" r:id="rId12"/>
    <p:sldId id="288" r:id="rId13"/>
    <p:sldId id="289" r:id="rId14"/>
    <p:sldId id="283" r:id="rId15"/>
    <p:sldId id="282" r:id="rId16"/>
    <p:sldId id="284" r:id="rId17"/>
    <p:sldId id="285" r:id="rId18"/>
    <p:sldId id="256" r:id="rId19"/>
    <p:sldId id="290" r:id="rId20"/>
    <p:sldId id="257" r:id="rId21"/>
    <p:sldId id="259" r:id="rId22"/>
    <p:sldId id="260" r:id="rId23"/>
    <p:sldId id="261" r:id="rId24"/>
    <p:sldId id="262" r:id="rId25"/>
    <p:sldId id="286" r:id="rId26"/>
    <p:sldId id="266" r:id="rId27"/>
    <p:sldId id="281" r:id="rId28"/>
    <p:sldId id="29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0"/>
  </p:normalViewPr>
  <p:slideViewPr>
    <p:cSldViewPr snapToGrid="0">
      <p:cViewPr varScale="1">
        <p:scale>
          <a:sx n="69" d="100"/>
          <a:sy n="69" d="100"/>
        </p:scale>
        <p:origin x="14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90A2-6B10-4698-8477-AFD871B45B35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ECDD-711D-4996-946D-2548BC1F0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59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90A2-6B10-4698-8477-AFD871B45B35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ECDD-711D-4996-946D-2548BC1F0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489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90A2-6B10-4698-8477-AFD871B45B35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ECDD-711D-4996-946D-2548BC1F0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033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90A2-6B10-4698-8477-AFD871B45B35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ECDD-711D-4996-946D-2548BC1F0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39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90A2-6B10-4698-8477-AFD871B45B35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ECDD-711D-4996-946D-2548BC1F0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033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90A2-6B10-4698-8477-AFD871B45B35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ECDD-711D-4996-946D-2548BC1F0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256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90A2-6B10-4698-8477-AFD871B45B35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ECDD-711D-4996-946D-2548BC1F0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526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90A2-6B10-4698-8477-AFD871B45B35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ECDD-711D-4996-946D-2548BC1F0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302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90A2-6B10-4698-8477-AFD871B45B35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ECDD-711D-4996-946D-2548BC1F0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188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90A2-6B10-4698-8477-AFD871B45B35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ECDD-711D-4996-946D-2548BC1F0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623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90A2-6B10-4698-8477-AFD871B45B35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ECDD-711D-4996-946D-2548BC1F0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224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A90A2-6B10-4698-8477-AFD871B45B35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3ECDD-711D-4996-946D-2548BC1F0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437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12.jpe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png"/><Relationship Id="rId5" Type="http://schemas.openxmlformats.org/officeDocument/2006/relationships/image" Target="../media/image13.jpe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.png"/><Relationship Id="rId7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6.jpeg"/><Relationship Id="rId7" Type="http://schemas.openxmlformats.org/officeDocument/2006/relationships/image" Target="../media/image2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33.png"/><Relationship Id="rId7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.jpg"/><Relationship Id="rId7" Type="http://schemas.openxmlformats.org/officeDocument/2006/relationships/image" Target="../media/image25.jpeg"/><Relationship Id="rId2" Type="http://schemas.openxmlformats.org/officeDocument/2006/relationships/image" Target="../media/image37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9.jpe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10.jpe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1.jpe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8" y="0"/>
            <a:ext cx="913682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37662" y="2489447"/>
            <a:ext cx="6858000" cy="238760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«Зима. Зимующие птицы»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34130" y="4877047"/>
            <a:ext cx="2785056" cy="1655762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Карымова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Алексеевна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clipartmania.ru/uploads/gallery/main/452/pigeon-5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48" y="4021763"/>
            <a:ext cx="3353224" cy="265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792" y="1777582"/>
            <a:ext cx="2255144" cy="165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7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8" y="0"/>
            <a:ext cx="9136820" cy="6857999"/>
          </a:xfrm>
          <a:prstGeom prst="rect">
            <a:avLst/>
          </a:prstGeom>
        </p:spPr>
      </p:pic>
      <p:pic>
        <p:nvPicPr>
          <p:cNvPr id="1026" name="Picture 2" descr="weiqi.ru &amp;Rcy;&amp;iecy;&amp;zcy;&amp;ucy;&amp;lcy;&amp;softcy;&amp;tcy;&amp;acy;&amp;tcy;&amp;ycy; &amp;pcy;&amp;ocy;&amp;icy;&amp;scy;&amp;kcy;&amp;acy; &amp;Gcy;&amp;ocy; &amp;ucy;&amp;chcy;&amp;icy;&amp;tcy; &amp;vcy;&amp;icy;&amp;dcy;&amp;iecy;&amp;tcy;&amp;softcy;. &amp;Ocy; &amp;Gcy;&amp;ocy; &amp;kcy;&amp;acy;&amp;kcy; &amp;icy;&amp;gcy;&amp;rcy;&amp;iecy; &amp;icy; &amp;ncy;&amp;iecy; &amp;icy;&amp;gcy;&amp;rcy;&amp;iecy;. &amp;Scy;&amp;tcy;&amp;rcy;&amp;acy;&amp;ncy;&amp;icy;&amp;tscy;&amp;acy;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46152" y="3990110"/>
            <a:ext cx="3465340" cy="2514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голуб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976" y="6019800"/>
            <a:ext cx="609600" cy="609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09679" y="3636291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Выносливая птица,</a:t>
            </a:r>
            <a:br>
              <a:rPr lang="ru-RU" sz="28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ru-RU" sz="28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Усердно ищет корм,</a:t>
            </a:r>
            <a:br>
              <a:rPr lang="ru-RU" sz="28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ru-RU" sz="28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И крошки подбирает,</a:t>
            </a:r>
            <a:br>
              <a:rPr lang="ru-RU" sz="28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ru-RU" sz="28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Воркуя под окном! </a:t>
            </a:r>
            <a:r>
              <a:rPr lang="ru-RU" sz="2800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(Голубь)</a:t>
            </a:r>
            <a:endParaRPr lang="ru-RU" sz="2800" dirty="0">
              <a:solidFill>
                <a:srgbClr val="C0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703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8" y="0"/>
            <a:ext cx="9136820" cy="685799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423" y="3354882"/>
            <a:ext cx="3181850" cy="2349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синиц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7092" y="6116781"/>
            <a:ext cx="609600" cy="609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21172" y="3068255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latin typeface="Segoe UI Black" panose="020B0A02040204020203" pitchFamily="34" charset="0"/>
                <a:ea typeface="Segoe UI Black" panose="020B0A02040204020203" pitchFamily="34" charset="0"/>
              </a:rPr>
              <a:t>На кормушку к нам зимой</a:t>
            </a:r>
          </a:p>
          <a:p>
            <a:r>
              <a:rPr lang="ru-RU" sz="2800" dirty="0">
                <a:latin typeface="Segoe UI Black" panose="020B0A02040204020203" pitchFamily="34" charset="0"/>
                <a:ea typeface="Segoe UI Black" panose="020B0A02040204020203" pitchFamily="34" charset="0"/>
              </a:rPr>
              <a:t>Прилетает птица</a:t>
            </a:r>
          </a:p>
          <a:p>
            <a:r>
              <a:rPr lang="ru-RU" sz="2800" dirty="0">
                <a:latin typeface="Segoe UI Black" panose="020B0A02040204020203" pitchFamily="34" charset="0"/>
                <a:ea typeface="Segoe UI Black" panose="020B0A02040204020203" pitchFamily="34" charset="0"/>
              </a:rPr>
              <a:t>С жёлтой грудкой пуховой –</a:t>
            </a:r>
          </a:p>
          <a:p>
            <a:r>
              <a:rPr lang="ru-RU" sz="2800" dirty="0">
                <a:latin typeface="Segoe UI Black" panose="020B0A02040204020203" pitchFamily="34" charset="0"/>
                <a:ea typeface="Segoe UI Black" panose="020B0A02040204020203" pitchFamily="34" charset="0"/>
              </a:rPr>
              <a:t>Шустрая</a:t>
            </a:r>
            <a:r>
              <a:rPr lang="ru-RU" sz="28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…</a:t>
            </a:r>
            <a:r>
              <a:rPr lang="ru-RU" sz="2800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(Синица)</a:t>
            </a:r>
            <a:endParaRPr lang="ru-RU" sz="2800" dirty="0">
              <a:solidFill>
                <a:srgbClr val="C0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481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6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8" y="0"/>
            <a:ext cx="9136820" cy="6857999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23312" y="4050435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паре</a:t>
            </a:r>
            <a:endParaRPr lang="ru-RU" sz="6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88472" y="4283725"/>
            <a:ext cx="387928" cy="42949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899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9" y="1"/>
            <a:ext cx="913682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16"/>
          <a:stretch/>
        </p:blipFill>
        <p:spPr>
          <a:xfrm>
            <a:off x="66305" y="2815245"/>
            <a:ext cx="9000713" cy="2671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08170" y="3075056"/>
            <a:ext cx="771698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900" b="1" dirty="0" smtClean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</a:rPr>
              <a:t>Схема описания</a:t>
            </a:r>
            <a:endParaRPr lang="ru-RU" sz="3900" b="1" dirty="0">
              <a:solidFill>
                <a:schemeClr val="accent1">
                  <a:lumMod val="50000"/>
                </a:schemeClr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8981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8696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62400" y="2888276"/>
            <a:ext cx="500149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Скачет шустрая синица, </a:t>
            </a:r>
            <a:endParaRPr lang="ru-RU" sz="2800" dirty="0" smtClean="0"/>
          </a:p>
          <a:p>
            <a:r>
              <a:rPr lang="ru-RU" sz="2800" dirty="0" smtClean="0"/>
              <a:t>Ей </a:t>
            </a:r>
            <a:r>
              <a:rPr lang="ru-RU" sz="2800" dirty="0"/>
              <a:t>на месте не сидится, </a:t>
            </a:r>
            <a:endParaRPr lang="ru-RU" sz="2800" dirty="0" smtClean="0"/>
          </a:p>
          <a:p>
            <a:r>
              <a:rPr lang="ru-RU" sz="2800" dirty="0" smtClean="0"/>
              <a:t>Прыг-скок</a:t>
            </a:r>
            <a:r>
              <a:rPr lang="ru-RU" sz="2800" dirty="0"/>
              <a:t>, прыг-скок, </a:t>
            </a:r>
            <a:endParaRPr lang="ru-RU" sz="2800" dirty="0" smtClean="0"/>
          </a:p>
          <a:p>
            <a:r>
              <a:rPr lang="ru-RU" sz="2800" dirty="0" smtClean="0"/>
              <a:t>Завертелась</a:t>
            </a:r>
            <a:r>
              <a:rPr lang="ru-RU" sz="2800" dirty="0"/>
              <a:t>, как волчок. </a:t>
            </a:r>
            <a:endParaRPr lang="ru-RU" sz="2800" dirty="0" smtClean="0"/>
          </a:p>
          <a:p>
            <a:r>
              <a:rPr lang="ru-RU" sz="2800" dirty="0" smtClean="0"/>
              <a:t>Вот </a:t>
            </a:r>
            <a:r>
              <a:rPr lang="ru-RU" sz="2800" dirty="0"/>
              <a:t>присела на минутку, </a:t>
            </a:r>
            <a:endParaRPr lang="ru-RU" sz="2800" dirty="0" smtClean="0"/>
          </a:p>
          <a:p>
            <a:r>
              <a:rPr lang="ru-RU" sz="2800" dirty="0" smtClean="0"/>
              <a:t>Почесала </a:t>
            </a:r>
            <a:r>
              <a:rPr lang="ru-RU" sz="2800" dirty="0"/>
              <a:t>клювом грудку, </a:t>
            </a:r>
            <a:endParaRPr lang="ru-RU" sz="2800" dirty="0" smtClean="0"/>
          </a:p>
          <a:p>
            <a:r>
              <a:rPr lang="ru-RU" sz="2800" dirty="0" smtClean="0"/>
              <a:t>И </a:t>
            </a:r>
            <a:r>
              <a:rPr lang="ru-RU" sz="2800" dirty="0"/>
              <a:t>с дорожки — на </a:t>
            </a:r>
            <a:r>
              <a:rPr lang="ru-RU" sz="2800" dirty="0" smtClean="0"/>
              <a:t>плетень, </a:t>
            </a:r>
          </a:p>
          <a:p>
            <a:r>
              <a:rPr lang="ru-RU" sz="2800" dirty="0" err="1" smtClean="0"/>
              <a:t>Тири-тири</a:t>
            </a:r>
            <a:r>
              <a:rPr lang="ru-RU" sz="2800" dirty="0"/>
              <a:t>, </a:t>
            </a:r>
          </a:p>
          <a:p>
            <a:r>
              <a:rPr lang="ru-RU" sz="2800" dirty="0" smtClean="0"/>
              <a:t>Тень-тень-тень</a:t>
            </a:r>
            <a:r>
              <a:rPr lang="ru-RU" sz="2800" dirty="0"/>
              <a:t>! </a:t>
            </a:r>
            <a:r>
              <a:rPr lang="ru-RU" sz="2800" dirty="0" smtClean="0"/>
              <a:t>(</a:t>
            </a:r>
            <a:r>
              <a:rPr lang="ru-RU" sz="2800" dirty="0"/>
              <a:t>А. </a:t>
            </a:r>
            <a:r>
              <a:rPr lang="ru-RU" sz="2800" dirty="0" err="1"/>
              <a:t>Барто</a:t>
            </a:r>
            <a:r>
              <a:rPr lang="ru-RU" sz="2800" dirty="0"/>
              <a:t>)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501486" y="1916835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2592039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8" y="0"/>
            <a:ext cx="9136820" cy="6857999"/>
          </a:xfrm>
          <a:prstGeom prst="rect">
            <a:avLst/>
          </a:prstGeom>
        </p:spPr>
      </p:pic>
      <p:pic>
        <p:nvPicPr>
          <p:cNvPr id="4" name="Picture 2" descr="http://clipartmania.ru/uploads/gallery/main/452/pigeon-5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22" y="4599547"/>
            <a:ext cx="2509421" cy="198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ukr.media/static/ba/aimg/2/6/2/262414_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8188" y="4875122"/>
            <a:ext cx="1965395" cy="149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6073" y="4848252"/>
            <a:ext cx="2033939" cy="1489431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23312" y="1972253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«Кто улетел»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1840361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8" y="0"/>
            <a:ext cx="9136820" cy="6857999"/>
          </a:xfrm>
          <a:prstGeom prst="rect">
            <a:avLst/>
          </a:prstGeom>
        </p:spPr>
      </p:pic>
      <p:pic>
        <p:nvPicPr>
          <p:cNvPr id="3" name="Picture 2" descr="https://st.depositphotos.com/1625191/3755/v/950/depositphotos_37555683-stock-illustration-woodpecker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8369" y="3602316"/>
            <a:ext cx="2015886" cy="234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4712" y="3921152"/>
            <a:ext cx="2288870" cy="22099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039" y="4320553"/>
            <a:ext cx="2640576" cy="141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1882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8" y="0"/>
            <a:ext cx="9136820" cy="6857999"/>
          </a:xfrm>
          <a:prstGeom prst="rect">
            <a:avLst/>
          </a:prstGeom>
        </p:spPr>
      </p:pic>
      <p:pic>
        <p:nvPicPr>
          <p:cNvPr id="3" name="Picture 8" descr="http://ukr.media/static/ba/aimg/2/6/2/262414_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989" y="4310363"/>
            <a:ext cx="1965395" cy="149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t.depositphotos.com/1625191/3755/v/950/depositphotos_37555683-stock-illustration-woodpecker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7387" y="3882508"/>
            <a:ext cx="2015886" cy="234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clipartmania.ru/uploads/gallery/main/452/pigeon-5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4442" y="3882508"/>
            <a:ext cx="2509421" cy="198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7275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8" y="0"/>
            <a:ext cx="913682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37662" y="2489447"/>
            <a:ext cx="6858000" cy="238760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«Чем кормить птиц зимой»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clipartmania.ru/uploads/gallery/main/452/pigeon-5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48" y="4021763"/>
            <a:ext cx="3353224" cy="265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792" y="1777582"/>
            <a:ext cx="2255144" cy="165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786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8696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21893" y="715573"/>
            <a:ext cx="5960107" cy="5427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Покормите птиц зимой,</a:t>
            </a:r>
            <a:b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Пусть со всех концов</a:t>
            </a:r>
            <a:b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нам слетятся, как домой,</a:t>
            </a:r>
            <a:b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Стайкой на крыльцо.</a:t>
            </a:r>
            <a:b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богаты их корма!</a:t>
            </a:r>
            <a:b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Горсть зерна нужна.</a:t>
            </a:r>
            <a:b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Горсть зерна –</a:t>
            </a:r>
            <a:b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не страшна</a:t>
            </a:r>
            <a:b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Будет им зима.</a:t>
            </a:r>
            <a:endParaRPr lang="ru-RU" sz="3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990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8" y="0"/>
            <a:ext cx="9136820" cy="6857999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4088458" y="3173413"/>
            <a:ext cx="2785056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25781" y="282143"/>
            <a:ext cx="5527964" cy="6293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Зимой в лесу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Намело,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вьюжило.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 деревья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кружеве: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Снег на соснах,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кустах,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белых шубках ели.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запутались в ветвях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Буйные метели.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Александр Прокофьев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20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Голубь</a:t>
            </a:r>
            <a:endParaRPr lang="ru-RU" sz="66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clipartmania.ru/uploads/gallery/main/452/pigeon-5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388" y="1832355"/>
            <a:ext cx="3353224" cy="265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458" y="5009882"/>
            <a:ext cx="2562890" cy="16318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1559" y="4796370"/>
            <a:ext cx="2437732" cy="18282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6828" y="4881594"/>
            <a:ext cx="2381250" cy="17430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03" y="2969911"/>
            <a:ext cx="2662045" cy="15173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4135" y="2735910"/>
            <a:ext cx="2335156" cy="175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806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7290"/>
            <a:ext cx="9144000" cy="684071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Синица</a:t>
            </a:r>
            <a:endParaRPr lang="ru-RU" sz="6600" dirty="0"/>
          </a:p>
        </p:txBody>
      </p:sp>
      <p:pic>
        <p:nvPicPr>
          <p:cNvPr id="3080" name="Picture 8" descr="http://ukr.media/static/ba/aimg/2/6/2/262414_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7547" y="1593461"/>
            <a:ext cx="3727385" cy="282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9568" y="5152264"/>
            <a:ext cx="2343235" cy="14919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820" y="5091230"/>
            <a:ext cx="2274224" cy="14847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051" y="3437516"/>
            <a:ext cx="2103588" cy="157769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2273" y="1730033"/>
            <a:ext cx="2099490" cy="153682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051" y="1848146"/>
            <a:ext cx="2103588" cy="125277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954" y="3451368"/>
            <a:ext cx="2052127" cy="137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05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7098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Дятел</a:t>
            </a:r>
            <a:endParaRPr lang="ru-RU" sz="6600" dirty="0"/>
          </a:p>
        </p:txBody>
      </p:sp>
      <p:pic>
        <p:nvPicPr>
          <p:cNvPr id="4098" name="Picture 2" descr="https://st.depositphotos.com/1625191/3755/v/950/depositphotos_37555683-stock-illustration-woodpecker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7787" y="1427152"/>
            <a:ext cx="3957674" cy="460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3137" y="4931747"/>
            <a:ext cx="2777362" cy="18087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5291" y="3130192"/>
            <a:ext cx="2279781" cy="15152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0787" y="4929953"/>
            <a:ext cx="1920710" cy="18222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684" y="3330922"/>
            <a:ext cx="2274224" cy="148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29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98" y="0"/>
            <a:ext cx="9147098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Воробей</a:t>
            </a:r>
            <a:endParaRPr lang="ru-RU" sz="66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845" y="1690689"/>
            <a:ext cx="3516562" cy="25751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845" y="5203891"/>
            <a:ext cx="2343235" cy="14919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080" y="5118181"/>
            <a:ext cx="2103588" cy="15776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427" y="3602699"/>
            <a:ext cx="2103588" cy="12527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963" y="5159549"/>
            <a:ext cx="2052127" cy="13716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9154" y="3602699"/>
            <a:ext cx="1783380" cy="130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20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7098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199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66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Снегирь</a:t>
            </a:r>
            <a:endParaRPr lang="ru-RU" sz="66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8238" y="1029887"/>
            <a:ext cx="4143953" cy="40010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485" y="4677506"/>
            <a:ext cx="2790092" cy="15694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3476" y="4787378"/>
            <a:ext cx="2118013" cy="15885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287" y="3730136"/>
            <a:ext cx="1848903" cy="278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53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54" y="4031673"/>
            <a:ext cx="3179127" cy="2145290"/>
          </a:xfr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7098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30199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Сорока</a:t>
            </a:r>
            <a:endParaRPr lang="ru-RU" sz="66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765" y="2507028"/>
            <a:ext cx="3215925" cy="17186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5" y="3520365"/>
            <a:ext cx="2085692" cy="13904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736" y="5160195"/>
            <a:ext cx="2302763" cy="15539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0511" y="5191162"/>
            <a:ext cx="2343235" cy="14919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1952" y="3485499"/>
            <a:ext cx="2103588" cy="157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38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" y="0"/>
            <a:ext cx="9136817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338" y="5117431"/>
            <a:ext cx="7886700" cy="1325563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забудьте покормить птиц зимой!!!</a:t>
            </a:r>
            <a:endParaRPr lang="ru-RU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347" y="2261705"/>
            <a:ext cx="4857544" cy="276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10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" y="0"/>
            <a:ext cx="9136817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26"/>
          <a:stretch/>
        </p:blipFill>
        <p:spPr>
          <a:xfrm>
            <a:off x="2189018" y="3517326"/>
            <a:ext cx="5791200" cy="890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7" r="66257" b="58016"/>
          <a:stretch/>
        </p:blipFill>
        <p:spPr>
          <a:xfrm>
            <a:off x="2068787" y="4210647"/>
            <a:ext cx="3182086" cy="2050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590801" y="3685638"/>
            <a:ext cx="512618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</a:rPr>
              <a:t>Схема описания</a:t>
            </a:r>
            <a:endParaRPr lang="ru-RU" sz="3000" b="1" dirty="0">
              <a:solidFill>
                <a:schemeClr val="accent1">
                  <a:lumMod val="50000"/>
                </a:schemeClr>
              </a:solidFill>
              <a:latin typeface="Gabriola" panose="04040605051002020D02" pitchFamily="8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" t="39362" r="64541" b="28391"/>
          <a:stretch/>
        </p:blipFill>
        <p:spPr>
          <a:xfrm>
            <a:off x="5001491" y="4210647"/>
            <a:ext cx="3089563" cy="2051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2874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0" y="1"/>
            <a:ext cx="913682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37662" y="2489447"/>
            <a:ext cx="6858000" cy="238760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«Зима. Зимующие птицы»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clipartmania.ru/uploads/gallery/main/452/pigeon-5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48" y="4021763"/>
            <a:ext cx="3353224" cy="265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792" y="1777582"/>
            <a:ext cx="2255144" cy="165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803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66631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василий\Рабочий стол\Ирино нужное\фото для занятия\лес1.jpg"/>
          <p:cNvPicPr>
            <a:picLocks noChangeAspect="1" noChangeArrowheads="1"/>
          </p:cNvPicPr>
          <p:nvPr/>
        </p:nvPicPr>
        <p:blipFill rotWithShape="1">
          <a:blip r:embed="rId2" cstate="print"/>
          <a:srcRect l="7080" t="4604" r="6616" b="9861"/>
          <a:stretch/>
        </p:blipFill>
        <p:spPr bwMode="auto">
          <a:xfrm>
            <a:off x="0" y="-21936"/>
            <a:ext cx="9144000" cy="6879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71889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василий\Рабочий стол\Ирино нужное\фото для занятия\ле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1657" y="-1"/>
            <a:ext cx="9185657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81564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8" y="0"/>
            <a:ext cx="9136820" cy="6857999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004036"/>
            <a:ext cx="8305800" cy="4438140"/>
          </a:xfrm>
        </p:spPr>
        <p:txBody>
          <a:bodyPr/>
          <a:lstStyle/>
          <a:p>
            <a:pPr algn="l"/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по дереву стучу,</a:t>
            </a:r>
            <a:b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Червячка достать хочу,</a:t>
            </a:r>
            <a:b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Хоть и скрылся под корой, </a:t>
            </a:r>
            <a:b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 равно он будет мой</a:t>
            </a:r>
            <a:r>
              <a:rPr lang="ru-RU" sz="2400" b="1" i="1" dirty="0" smtClean="0">
                <a:solidFill>
                  <a:schemeClr val="hlink"/>
                </a:solidFill>
              </a:rPr>
              <a:t>.</a:t>
            </a:r>
            <a:r>
              <a:rPr lang="ru-RU" sz="2400" b="1" dirty="0" smtClean="0"/>
              <a:t> </a:t>
            </a:r>
            <a:r>
              <a:rPr lang="ru-RU" sz="2400" b="1" dirty="0" smtClean="0">
                <a:solidFill>
                  <a:srgbClr val="C00000"/>
                </a:solidFill>
              </a:rPr>
              <a:t>(Дятел)</a:t>
            </a:r>
          </a:p>
          <a:p>
            <a:endParaRPr lang="ru-RU" dirty="0"/>
          </a:p>
        </p:txBody>
      </p:sp>
      <p:pic>
        <p:nvPicPr>
          <p:cNvPr id="4" name="Picture 4" descr="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06815" y="1988840"/>
            <a:ext cx="4176464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дятел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8547" y="61485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54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6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8" y="0"/>
            <a:ext cx="9136820" cy="6857999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084340"/>
            <a:ext cx="8229600" cy="5547320"/>
          </a:xfrm>
        </p:spPr>
        <p:txBody>
          <a:bodyPr/>
          <a:lstStyle/>
          <a:p>
            <a:pPr marL="0" indent="0">
              <a:buNone/>
            </a:pPr>
            <a:r>
              <a:rPr lang="ru-RU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откуда, ты откуда,</a:t>
            </a:r>
            <a:br>
              <a:rPr lang="ru-RU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Прилетел к нам, красногрудый,</a:t>
            </a:r>
            <a:br>
              <a:rPr lang="ru-RU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Облетел я всю Сибирь.</a:t>
            </a:r>
            <a:br>
              <a:rPr lang="ru-RU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Как зовут тебя…?</a:t>
            </a:r>
            <a:r>
              <a:rPr lang="ru-RU" sz="2800" b="1" i="1" dirty="0" smtClean="0">
                <a:solidFill>
                  <a:schemeClr val="hlink"/>
                </a:solidFill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</a:rPr>
              <a:t>(Снегирь)</a:t>
            </a:r>
          </a:p>
          <a:p>
            <a:endParaRPr lang="ru-R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370415"/>
            <a:ext cx="4896544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снигир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168" y="61485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540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5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8" y="0"/>
            <a:ext cx="9136820" cy="6857999"/>
          </a:xfrm>
          <a:prstGeom prst="rect">
            <a:avLst/>
          </a:prstGeom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343891" y="2360890"/>
            <a:ext cx="8305800" cy="5832648"/>
          </a:xfrm>
        </p:spPr>
        <p:txBody>
          <a:bodyPr/>
          <a:lstStyle/>
          <a:p>
            <a:r>
              <a:rPr lang="ru-RU" sz="4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Верещунья</a:t>
            </a:r>
            <a:r>
              <a:rPr lang="ru-RU" sz="4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 белобока,</a:t>
            </a:r>
            <a:br>
              <a:rPr lang="ru-RU" sz="4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4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 зовут ее…</a:t>
            </a:r>
            <a:r>
              <a:rPr lang="ru-RU" sz="4000" b="1" i="1" dirty="0" smtClean="0"/>
              <a:t> </a:t>
            </a:r>
            <a:r>
              <a:rPr lang="ru-RU" sz="4000" b="1" dirty="0" smtClean="0">
                <a:solidFill>
                  <a:srgbClr val="C00000"/>
                </a:solidFill>
              </a:rPr>
              <a:t>(Сорока)</a:t>
            </a:r>
          </a:p>
          <a:p>
            <a:endParaRPr lang="ru-RU" sz="4000" b="1" dirty="0"/>
          </a:p>
        </p:txBody>
      </p:sp>
      <p:pic>
        <p:nvPicPr>
          <p:cNvPr id="4" name="Picture 4" descr="сорок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55218" y="3583266"/>
            <a:ext cx="5007782" cy="2994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соро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3448" y="6237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77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3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8" y="0"/>
            <a:ext cx="9136820" cy="6857999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180252" y="3627140"/>
            <a:ext cx="3945550" cy="5547320"/>
          </a:xfrm>
        </p:spPr>
        <p:txBody>
          <a:bodyPr/>
          <a:lstStyle/>
          <a:p>
            <a:pPr marL="0" indent="0">
              <a:buNone/>
            </a:pPr>
            <a:r>
              <a:rPr lang="ru-RU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Маленький мальчишка,</a:t>
            </a:r>
            <a:br>
              <a:rPr lang="ru-RU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сереньком пальтишке,</a:t>
            </a:r>
            <a:br>
              <a:rPr lang="ru-RU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 дворам шныряет,</a:t>
            </a:r>
            <a:br>
              <a:rPr lang="ru-RU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Крошки собирает.</a:t>
            </a:r>
            <a:r>
              <a:rPr lang="ru-RU" sz="2800" b="1" dirty="0" smtClean="0"/>
              <a:t> </a:t>
            </a:r>
            <a:r>
              <a:rPr lang="ru-RU" sz="2800" b="1" dirty="0" smtClean="0">
                <a:solidFill>
                  <a:srgbClr val="C00000"/>
                </a:solidFill>
              </a:rPr>
              <a:t>(Воробей) </a:t>
            </a:r>
          </a:p>
          <a:p>
            <a:endParaRPr lang="ru-RU" dirty="0"/>
          </a:p>
        </p:txBody>
      </p:sp>
      <p:pic>
        <p:nvPicPr>
          <p:cNvPr id="5" name="Picture 5" descr="воробей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640" y="3423215"/>
            <a:ext cx="4335225" cy="3282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воробе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094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97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9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3706</TotalTime>
  <Words>305</Words>
  <Application>Microsoft Office PowerPoint</Application>
  <PresentationFormat>Экран (4:3)</PresentationFormat>
  <Paragraphs>47</Paragraphs>
  <Slides>28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Gabriola</vt:lpstr>
      <vt:lpstr>Segoe UI Black</vt:lpstr>
      <vt:lpstr>Times New Roman</vt:lpstr>
      <vt:lpstr>Тема Office</vt:lpstr>
      <vt:lpstr>«Зима. Зимующие птицы»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«Чем кормить птиц зимой»</vt:lpstr>
      <vt:lpstr>Презентация PowerPoint</vt:lpstr>
      <vt:lpstr>Голубь</vt:lpstr>
      <vt:lpstr>Синица</vt:lpstr>
      <vt:lpstr>Дятел</vt:lpstr>
      <vt:lpstr>Воробей</vt:lpstr>
      <vt:lpstr>Снегирь</vt:lpstr>
      <vt:lpstr>Презентация PowerPoint</vt:lpstr>
      <vt:lpstr>Не забудьте покормить птиц зимой!!!</vt:lpstr>
      <vt:lpstr>Презентация PowerPoint</vt:lpstr>
      <vt:lpstr>«Зима. Зимующие птицы»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оля</dc:creator>
  <cp:lastModifiedBy>User</cp:lastModifiedBy>
  <cp:revision>50</cp:revision>
  <dcterms:created xsi:type="dcterms:W3CDTF">2017-12-04T11:31:10Z</dcterms:created>
  <dcterms:modified xsi:type="dcterms:W3CDTF">2024-12-03T05:59:06Z</dcterms:modified>
</cp:coreProperties>
</file>