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04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2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869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557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072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00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268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9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29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8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72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12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39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2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AFC1-4A95-4278-8F83-CA0FC05BBC68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61FCBE-513E-43EA-B336-02352C080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26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67268"/>
            <a:ext cx="8911687" cy="1070517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/>
              <a:t>Мир чарующих звуков</a:t>
            </a:r>
            <a:endParaRPr lang="ru-RU" sz="5400" b="1" i="1" dirty="0"/>
          </a:p>
        </p:txBody>
      </p:sp>
      <p:pic>
        <p:nvPicPr>
          <p:cNvPr id="8194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2" y="1450180"/>
            <a:ext cx="10815638" cy="540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53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cb96cf19fcea6867c434b2e3da8072f1_l-5344557-images-thumbs&amp;n=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178" y="-5559"/>
            <a:ext cx="10690821" cy="686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33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ypresentation.ru/documents_2/14a19b9d31ca10351900c5dd2f5a8b43/img2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926" y="1"/>
            <a:ext cx="10575073" cy="685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79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fsd.multiurok.ru/html/2021/11/11/s_618c456d5843d/img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926" y="-49765"/>
            <a:ext cx="10575073" cy="690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124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f3.ppt-online.org/files3/slide/3/3yxzF6aLfXv4k2wPWb8YCVulrqh05KQNSZjJoi/slide-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532" y="-11052"/>
            <a:ext cx="10530468" cy="686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03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myslide.ru/documents_2/14a19b9d31ca10351900c5dd2f5a8b43/img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926" y="0"/>
            <a:ext cx="105750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30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076" y="0"/>
            <a:ext cx="105639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016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624" y="0"/>
            <a:ext cx="1059737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86551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3</Words>
  <Application>Microsoft Office PowerPoint</Application>
  <PresentationFormat>Широкоэкранный</PresentationFormat>
  <Paragraphs>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Мир чарующих звуков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</cp:revision>
  <dcterms:created xsi:type="dcterms:W3CDTF">2024-12-01T17:42:53Z</dcterms:created>
  <dcterms:modified xsi:type="dcterms:W3CDTF">2024-12-01T18:07:41Z</dcterms:modified>
</cp:coreProperties>
</file>