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692696"/>
            <a:ext cx="511256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 w="9525">
                  <a:noFill/>
                </a:ln>
                <a:gradFill>
                  <a:gsLst>
                    <a:gs pos="51000">
                      <a:schemeClr val="accent6">
                        <a:lumMod val="60000"/>
                        <a:lumOff val="40000"/>
                      </a:schemeClr>
                    </a:gs>
                    <a:gs pos="66000">
                      <a:srgbClr val="C00000"/>
                    </a:gs>
                    <a:gs pos="34000">
                      <a:srgbClr val="C00000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Внеурочное занятие </a:t>
            </a:r>
            <a:endParaRPr kumimoji="0" lang="ru-RU" sz="6000" b="1" u="none" strike="noStrike" kern="1200" normalizeH="0" baseline="0" noProof="0" dirty="0">
              <a:ln w="9525">
                <a:noFill/>
              </a:ln>
              <a:gradFill>
                <a:gsLst>
                  <a:gs pos="51000">
                    <a:schemeClr val="accent6">
                      <a:lumMod val="60000"/>
                      <a:lumOff val="40000"/>
                    </a:schemeClr>
                  </a:gs>
                  <a:gs pos="66000">
                    <a:srgbClr val="C00000"/>
                  </a:gs>
                  <a:gs pos="34000">
                    <a:srgbClr val="C00000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 SemiBold Condensed" panose="020B0502040204020203" pitchFamily="34" charset="0"/>
              <a:ea typeface="+mj-ea"/>
              <a:cs typeface="+mj-cs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63588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«Путешествие в подводное царство»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152"/>
            <a:ext cx="372382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6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53913" r="7345" b="19130"/>
          <a:stretch/>
        </p:blipFill>
        <p:spPr>
          <a:xfrm>
            <a:off x="-180528" y="6162157"/>
            <a:ext cx="1080120" cy="1080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620688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Bahnschrift SemiBold SemiConden" panose="020B0502040204020203" pitchFamily="34" charset="0"/>
              </a:rPr>
              <a:t>Он бушует, там акула,</a:t>
            </a:r>
          </a:p>
          <a:p>
            <a:pPr algn="ctr"/>
            <a:r>
              <a:rPr lang="ru-RU" sz="4800" dirty="0" smtClean="0">
                <a:latin typeface="Bahnschrift SemiBold SemiConden" panose="020B0502040204020203" pitchFamily="34" charset="0"/>
              </a:rPr>
              <a:t>Мне недавно подмигнула,</a:t>
            </a:r>
          </a:p>
          <a:p>
            <a:pPr algn="ctr"/>
            <a:r>
              <a:rPr lang="ru-RU" sz="4800" dirty="0" smtClean="0">
                <a:latin typeface="Bahnschrift SemiBold SemiConden" panose="020B0502040204020203" pitchFamily="34" charset="0"/>
              </a:rPr>
              <a:t>Омывает много стран,</a:t>
            </a:r>
          </a:p>
          <a:p>
            <a:pPr algn="ctr"/>
            <a:r>
              <a:rPr lang="ru-RU" sz="4800" dirty="0" smtClean="0">
                <a:latin typeface="Bahnschrift SemiBold SemiConden" panose="020B0502040204020203" pitchFamily="34" charset="0"/>
              </a:rPr>
              <a:t>Что же это?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3995936" cy="2668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220" y="395388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Bahnschrift SemiBold SemiConden" panose="020B0502040204020203" pitchFamily="34" charset="0"/>
              </a:rPr>
              <a:t>ОКЕАН</a:t>
            </a:r>
            <a:endParaRPr lang="ru-RU" sz="4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8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53913" r="7345" b="19130"/>
          <a:stretch/>
        </p:blipFill>
        <p:spPr>
          <a:xfrm>
            <a:off x="-180528" y="6162157"/>
            <a:ext cx="1080120" cy="10801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022"/>
            <a:ext cx="2787302" cy="2438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43" y="260648"/>
            <a:ext cx="4310608" cy="4310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4426013" cy="4426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33" y="3707903"/>
            <a:ext cx="3390627" cy="33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53913" r="7345" b="19130"/>
          <a:stretch/>
        </p:blipFill>
        <p:spPr>
          <a:xfrm>
            <a:off x="-180528" y="6162157"/>
            <a:ext cx="1080120" cy="10801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16933"/>
            <a:ext cx="5445224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340768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ahnschrift SemiBold SemiConden" panose="020B0502040204020203" pitchFamily="34" charset="0"/>
              </a:rPr>
              <a:t>Бог Нептун - </a:t>
            </a:r>
            <a:r>
              <a:rPr lang="ru-RU" sz="2800" dirty="0">
                <a:latin typeface="Bahnschrift SemiBold SemiConden" panose="020B0502040204020203" pitchFamily="34" charset="0"/>
              </a:rPr>
              <a:t>в древнеримской мифологии бог </a:t>
            </a:r>
            <a:r>
              <a:rPr lang="ru-RU" sz="2800" dirty="0" smtClean="0">
                <a:latin typeface="Bahnschrift SemiBold SemiConden" panose="020B0502040204020203" pitchFamily="34" charset="0"/>
              </a:rPr>
              <a:t>морей. Один </a:t>
            </a:r>
            <a:r>
              <a:rPr lang="ru-RU" sz="2800" dirty="0">
                <a:latin typeface="Bahnschrift SemiBold SemiConden" panose="020B0502040204020203" pitchFamily="34" charset="0"/>
              </a:rPr>
              <a:t>из древнейших римских богов. Позднее был отождествлён с греческим богом моря Посейдоном.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4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53913" r="7345" b="19130"/>
          <a:stretch/>
        </p:blipFill>
        <p:spPr>
          <a:xfrm>
            <a:off x="-180528" y="6162157"/>
            <a:ext cx="1080120" cy="10801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0648"/>
            <a:ext cx="5580112" cy="36497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2747"/>
            <a:ext cx="4401164" cy="354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68106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56112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2" t="53913" r="7345" b="19130"/>
          <a:stretch/>
        </p:blipFill>
        <p:spPr>
          <a:xfrm>
            <a:off x="-180528" y="6162157"/>
            <a:ext cx="1080120" cy="10801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96752"/>
            <a:ext cx="78488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СПАСИБО ЗА ВНИМАНИЕ!</a:t>
            </a:r>
            <a:endParaRPr lang="ru-RU" sz="11500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7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123</cp:lastModifiedBy>
  <cp:revision>7</cp:revision>
  <dcterms:created xsi:type="dcterms:W3CDTF">2017-11-04T17:25:44Z</dcterms:created>
  <dcterms:modified xsi:type="dcterms:W3CDTF">2024-05-23T19:52:16Z</dcterms:modified>
</cp:coreProperties>
</file>