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60" r:id="rId6"/>
    <p:sldId id="261" r:id="rId7"/>
    <p:sldId id="262" r:id="rId8"/>
    <p:sldId id="263" r:id="rId9"/>
    <p:sldId id="265" r:id="rId10"/>
    <p:sldId id="266" r:id="rId11"/>
    <p:sldId id="264" r:id="rId12"/>
    <p:sldId id="269" r:id="rId13"/>
    <p:sldId id="267" r:id="rId14"/>
    <p:sldId id="272" r:id="rId15"/>
    <p:sldId id="268" r:id="rId16"/>
    <p:sldId id="270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ome\Desktop\презентация по проекту 1 мл.гр\111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70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ome\Desktop\презентация по проекту 1 мл.гр\111\Сохраненное изображение 2022-11-30_20-23-34.3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ome\Desktop\презентация по проекту 1 мл.гр\111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ome\Desktop\презентация по проекту 1 мл.гр\111\Сохраненное изображение 2022-11-30_20-20-51.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3384"/>
            <a:ext cx="9144000" cy="5544616"/>
          </a:xfrm>
          <a:prstGeom prst="rect">
            <a:avLst/>
          </a:prstGeom>
          <a:noFill/>
        </p:spPr>
      </p:pic>
      <p:pic>
        <p:nvPicPr>
          <p:cNvPr id="16387" name="Picture 3" descr="C:\Users\Home\Desktop\Новая папка (2)\IMG_20221123_09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8"/>
            <a:ext cx="3878647" cy="5157192"/>
          </a:xfrm>
          <a:prstGeom prst="rect">
            <a:avLst/>
          </a:prstGeom>
          <a:noFill/>
        </p:spPr>
      </p:pic>
      <p:pic>
        <p:nvPicPr>
          <p:cNvPr id="16388" name="Picture 4" descr="C:\Users\Home\Desktop\Новая папка (2)\IMG_20221123_090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4464496" cy="48965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48511" y="0"/>
            <a:ext cx="45954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 smtClean="0">
                <a:ln w="11430">
                  <a:solidFill>
                    <a:srgbClr val="FFFF00"/>
                  </a:solidFill>
                </a:ln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«Постучим мы в ложки»</a:t>
            </a:r>
            <a:endParaRPr lang="ru-RU" sz="5400" b="1" dirty="0">
              <a:ln w="11430">
                <a:solidFill>
                  <a:srgbClr val="FFFF00"/>
                </a:solidFill>
              </a:ln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ome\Desktop\презентация по проекту 1 мл.гр\111\Сохраненное изображение 2022-11-30_17-32-38.8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2496" cy="6858000"/>
          </a:xfrm>
          <a:prstGeom prst="rect">
            <a:avLst/>
          </a:prstGeom>
          <a:noFill/>
        </p:spPr>
      </p:pic>
      <p:pic>
        <p:nvPicPr>
          <p:cNvPr id="14340" name="Picture 4" descr="C:\Users\Home\Desktop\Новая папка (2)\IMG_20221123_0902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88640"/>
            <a:ext cx="6912768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ome\Desktop\Сохраненное изображение 2022-11-30_17-33-19.22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2118" cy="6858000"/>
          </a:xfrm>
          <a:prstGeom prst="rect">
            <a:avLst/>
          </a:prstGeom>
          <a:noFill/>
        </p:spPr>
      </p:pic>
      <p:pic>
        <p:nvPicPr>
          <p:cNvPr id="1030" name="Picture 6" descr="C:\Users\Home\Desktop\презентация моя\Новая папка (2)\IMG_20221123_0902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4752528" cy="4633927"/>
          </a:xfrm>
          <a:prstGeom prst="rect">
            <a:avLst/>
          </a:prstGeom>
          <a:noFill/>
        </p:spPr>
      </p:pic>
      <p:pic>
        <p:nvPicPr>
          <p:cNvPr id="1031" name="Picture 7" descr="C:\Users\Home\Desktop\презентация моя\Новая папка (2)\IMG_20221123_090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124744"/>
            <a:ext cx="3384376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ome\Desktop\презентация по проекту 1 мл.гр\111\Сохраненное изображение 2022-11-30_20-21-39.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16" y="836712"/>
            <a:ext cx="9134684" cy="5141962"/>
          </a:xfrm>
          <a:prstGeom prst="rect">
            <a:avLst/>
          </a:prstGeom>
          <a:noFill/>
        </p:spPr>
      </p:pic>
      <p:pic>
        <p:nvPicPr>
          <p:cNvPr id="15363" name="Picture 3" descr="C:\Users\Home\Desktop\Новая папка (2)\Screenshot_2022-11-30-21-36-01-640_com.miui.gall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3888432" cy="5080165"/>
          </a:xfrm>
          <a:prstGeom prst="rect">
            <a:avLst/>
          </a:prstGeom>
          <a:noFill/>
        </p:spPr>
      </p:pic>
      <p:pic>
        <p:nvPicPr>
          <p:cNvPr id="15364" name="Picture 4" descr="C:\Users\Home\Desktop\Новая папка (2)\Screenshot_2022-11-30-21-34-51-946_com.miui.galle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24744"/>
            <a:ext cx="3627476" cy="50851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1520" y="188640"/>
            <a:ext cx="86409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9050">
                  <a:solidFill>
                    <a:srgbClr val="92D05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«А сейчас мы все цветочки»</a:t>
            </a:r>
            <a:endParaRPr lang="ru-RU" sz="5400" b="1" cap="none" spc="0" dirty="0">
              <a:ln w="19050">
                <a:solidFill>
                  <a:srgbClr val="92D05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Сохраненное изображение 2022-11-30_17-33-19.222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Home\Desktop\презентация моя\Новая папка (2)\Screenshot_2022-11-30-23-04-45-444_com.miui.gall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88840"/>
            <a:ext cx="2388623" cy="4246441"/>
          </a:xfrm>
          <a:prstGeom prst="rect">
            <a:avLst/>
          </a:prstGeom>
          <a:noFill/>
        </p:spPr>
      </p:pic>
      <p:pic>
        <p:nvPicPr>
          <p:cNvPr id="3076" name="Picture 4" descr="C:\Users\Home\Desktop\презентация моя\Новая папка (2)\Screenshot_2022-11-30-23-02-32-757_com.miui.galle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844824"/>
            <a:ext cx="2443877" cy="4612246"/>
          </a:xfrm>
          <a:prstGeom prst="rect">
            <a:avLst/>
          </a:prstGeom>
          <a:noFill/>
        </p:spPr>
      </p:pic>
      <p:pic>
        <p:nvPicPr>
          <p:cNvPr id="3077" name="Picture 5" descr="C:\Users\Home\Desktop\презентация моя\Новая папка (2)\Screenshot_2022-11-30-23-03-52-372_com.miui.galle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2132856"/>
            <a:ext cx="2325081" cy="412486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11560" y="404664"/>
            <a:ext cx="777686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28575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parajita" pitchFamily="34" charset="0"/>
              </a:rPr>
              <a:t>Потешка     «Петушок»</a:t>
            </a:r>
            <a:endParaRPr lang="ru-RU" sz="5400" b="1" cap="none" spc="0" dirty="0">
              <a:ln w="28575"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parajit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презентация моя\презентация по проекту 1 мл.гр\111\Сохраненное изображение 2022-11-30_17-33-19.222 - копия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ome\Desktop\презентация по проекту 1 мл.гр\111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Home\Desktop\презентация по проекту 1 мл.гр\111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ome\Desktop\презентация по проекту 1 мл.гр\111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ome\Desktop\презентация по проекту 1 мл.гр\111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\Desktop\презентация по проекту 1 мл.гр\111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055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Home\Desktop\презентация по проекту 1 мл.гр\111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\Desktop\презентация по проекту 1 мл.гр\111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Home\Desktop\презентация по проекту 1 мл.гр\111\Сохраненное изображение 2022-11-30_17-33-11.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989" y="-112108"/>
            <a:ext cx="9221989" cy="6970108"/>
          </a:xfrm>
          <a:prstGeom prst="rect">
            <a:avLst/>
          </a:prstGeom>
          <a:noFill/>
        </p:spPr>
      </p:pic>
      <p:pic>
        <p:nvPicPr>
          <p:cNvPr id="12292" name="Picture 4" descr="C:\Users\Home\Desktop\Новая папка (2)\IMG_20221130_112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-28767680"/>
            <a:ext cx="22522135" cy="27372144"/>
          </a:xfrm>
          <a:prstGeom prst="rect">
            <a:avLst/>
          </a:prstGeom>
          <a:noFill/>
        </p:spPr>
      </p:pic>
      <p:pic>
        <p:nvPicPr>
          <p:cNvPr id="12293" name="Picture 5" descr="C:\Users\Home\Desktop\Новая папка (2)\IMG_20221130_112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88640"/>
            <a:ext cx="4176464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17</Words>
  <Application>Microsoft Office PowerPoint</Application>
  <PresentationFormat>Экран (4:3)</PresentationFormat>
  <Paragraphs>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14</cp:revision>
  <dcterms:created xsi:type="dcterms:W3CDTF">2022-11-30T15:27:54Z</dcterms:created>
  <dcterms:modified xsi:type="dcterms:W3CDTF">2022-12-15T03:56:34Z</dcterms:modified>
</cp:coreProperties>
</file>