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2" r:id="rId4"/>
    <p:sldId id="269" r:id="rId5"/>
    <p:sldId id="270" r:id="rId6"/>
    <p:sldId id="264" r:id="rId7"/>
    <p:sldId id="266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FFFF"/>
    <a:srgbClr val="CC9900"/>
    <a:srgbClr val="000099"/>
    <a:srgbClr val="006600"/>
    <a:srgbClr val="33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D555-F27E-490D-BE33-AC042950A4EA}" type="datetimeFigureOut">
              <a:rPr lang="ru-RU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4432-2E1A-40B1-85D2-4E55AB66B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93CC-471F-42DE-A076-550AE4A9647F}" type="datetimeFigureOut">
              <a:rPr lang="ru-RU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5516-9871-4982-A4CC-C38522E4E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616D-FB54-45BC-AABB-5C2094621338}" type="datetimeFigureOut">
              <a:rPr lang="ru-RU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F938-DBE1-4B72-A0CF-D3891F12B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AB56-D09A-4C04-B635-4D5EC7E8C985}" type="datetimeFigureOut">
              <a:rPr lang="ru-RU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6078-84B9-4602-AF1D-FB6FE3BA6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E4F6-0C45-4634-ADA9-6ADE9352F4AE}" type="datetimeFigureOut">
              <a:rPr lang="ru-RU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C1EA-1CFC-43AD-A32D-EB55F57B3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D52C-54F2-4264-9F7F-15BAF7BF52C1}" type="datetimeFigureOut">
              <a:rPr lang="ru-RU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7E4B0-CAF5-40E9-A5D4-8CFB780C2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113A-6A22-4E4B-A2AB-6CE0095C6453}" type="datetimeFigureOut">
              <a:rPr lang="ru-RU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3055-A912-4E65-9D05-F2C19DFE4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D458-A95E-4CE3-B6F5-FC373CDD76C8}" type="datetimeFigureOut">
              <a:rPr lang="ru-RU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42DC-7217-4548-8629-6EE1F29EC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F823-480F-4F87-98A2-27D2270A5E6E}" type="datetimeFigureOut">
              <a:rPr lang="ru-RU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34AF-C436-401B-907D-9541D00F8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1D6A-B828-4F9B-B317-E9911534FF41}" type="datetimeFigureOut">
              <a:rPr lang="ru-RU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A0C2-7A2B-4E16-93E9-914996FE9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B774-1EB3-4DB8-B54E-81FAAD211FB2}" type="datetimeFigureOut">
              <a:rPr lang="ru-RU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BF46-214B-4E03-BBE3-8CA1784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3FC9E-FA90-4303-9F33-BC7589951928}" type="datetimeFigureOut">
              <a:rPr lang="ru-RU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59C2C5-7819-4FC3-BDEE-5E19CE13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1858" y="2420888"/>
            <a:ext cx="8264597" cy="2286016"/>
          </a:xfrm>
        </p:spPr>
        <p:txBody>
          <a:bodyPr/>
          <a:lstStyle/>
          <a:p>
            <a:r>
              <a:rPr lang="ru-RU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МАТЕМАТИЧЕСКИЙ БОЙ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8F9904-13E6-4CC8-8DD4-D768CDDD5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66328">
            <a:off x="135783" y="690963"/>
            <a:ext cx="3429000" cy="1752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9D1E61-5F6F-44E6-A52A-7C97D1B0E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6172">
            <a:off x="5786129" y="690445"/>
            <a:ext cx="3165127" cy="15102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13239E-74F1-4ABD-8B5E-22653124D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88323">
            <a:off x="232027" y="4582359"/>
            <a:ext cx="2924944" cy="17055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DC2F7B-06DA-43CD-AE49-C9024D9B3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56795">
            <a:off x="6139988" y="4710277"/>
            <a:ext cx="3017128" cy="1603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14480" y="0"/>
            <a:ext cx="5957902" cy="814392"/>
          </a:xfrm>
        </p:spPr>
        <p:txBody>
          <a:bodyPr/>
          <a:lstStyle/>
          <a:p>
            <a:r>
              <a:rPr lang="ru-RU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Подарки деда Мороза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4786346" cy="3714776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Мы на ёлке веселились,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Мы плясали и резвились.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После добрый дед Мороз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Нам подарки при поднёс.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Дал большущие пакеты,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них же – вкусные предметы.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Стала я пакет вскрывать,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Содержимое считать</a:t>
            </a:r>
            <a:r>
              <a:rPr lang="ru-RU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1214422"/>
            <a:ext cx="4357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 батончик в бумажке синей,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 ореха рядом с ним,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Груша с яблоком, один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Золотистый мандарин,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Плитка шоколада –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Вот была я рада!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Всё лежит в одном пакете,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Сосчитай предметы эти.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newy19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6070" y="3734157"/>
            <a:ext cx="2103051" cy="285767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858016" y="4929198"/>
            <a:ext cx="1428760" cy="1285884"/>
            <a:chOff x="6858016" y="5000636"/>
            <a:chExt cx="785818" cy="785818"/>
          </a:xfrm>
          <a:solidFill>
            <a:schemeClr val="bg1"/>
          </a:solidFill>
        </p:grpSpPr>
        <p:sp>
          <p:nvSpPr>
            <p:cNvPr id="6" name="Овал 5"/>
            <p:cNvSpPr/>
            <p:nvPr/>
          </p:nvSpPr>
          <p:spPr>
            <a:xfrm>
              <a:off x="6858016" y="5000636"/>
              <a:ext cx="785818" cy="78581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05674" y="5143512"/>
              <a:ext cx="420287" cy="5078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71472" y="5072074"/>
            <a:ext cx="79296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Жили-были три девочки: Таня, Лена и Даша.</a:t>
            </a:r>
            <a:b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Таня выше Лены, Лена выше Даши.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Кого из них как зовут? 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836712"/>
            <a:ext cx="1459711" cy="2878016"/>
          </a:xfrm>
          <a:prstGeom prst="rect">
            <a:avLst/>
          </a:prstGeom>
        </p:spPr>
      </p:pic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0"/>
            <a:ext cx="2286016" cy="3666062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412776"/>
            <a:ext cx="1256607" cy="237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714480" y="385762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Лена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3857628"/>
            <a:ext cx="1500198" cy="50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Даша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3857628"/>
            <a:ext cx="1500198" cy="500066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Таня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519" y="3932635"/>
            <a:ext cx="86439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небу летали воробей, ворона, стрекоза, ласточка и шмель. Сколько птиц летало? 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4572000" y="4725144"/>
            <a:ext cx="208652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6916678" y="4725144"/>
            <a:ext cx="1761559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3009056" y="5373216"/>
            <a:ext cx="22905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968429-1A9E-41FE-B74A-2CD59F6F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2636"/>
            <a:ext cx="2381250" cy="23145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416ED5-B582-4D93-B641-5A3BBEC4E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0" y="225197"/>
            <a:ext cx="2381250" cy="18002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FEC706-F3AB-43EB-90BD-FBAAC6EA1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980" y="798190"/>
            <a:ext cx="190500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714620"/>
            <a:ext cx="1071570" cy="3000396"/>
          </a:xfrm>
          <a:prstGeom prst="rect">
            <a:avLst/>
          </a:prstGeom>
          <a:noFill/>
        </p:spPr>
      </p:pic>
      <p:pic>
        <p:nvPicPr>
          <p:cNvPr id="16" name="Picture 2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1071570" cy="3000396"/>
          </a:xfrm>
          <a:prstGeom prst="rect">
            <a:avLst/>
          </a:prstGeom>
          <a:noFill/>
        </p:spPr>
      </p:pic>
      <p:pic>
        <p:nvPicPr>
          <p:cNvPr id="17" name="Picture 2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14620"/>
            <a:ext cx="1071570" cy="3000396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Estrangelo Edessa" pitchFamily="66"/>
              </a:rPr>
              <a:t>Посадил </a:t>
            </a:r>
            <a:r>
              <a:rPr lang="ru-RU" sz="2800" dirty="0">
                <a:latin typeface="Times New Roman" pitchFamily="18" charset="0"/>
                <a:cs typeface="Estrangelo Edessa" pitchFamily="66"/>
              </a:rPr>
              <a:t>д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Estrangelo Edessa" pitchFamily="66"/>
              </a:rPr>
              <a:t>ед вдоль одной тропинки три берёзы. Бабка между каждыми соседними берёзами посадила липы. А внучка между каждыми соседними деревьями посадила по кустику роз. Сколько кустиков роз посадила внучка? 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28596" y="5286388"/>
            <a:ext cx="8215370" cy="785818"/>
          </a:xfrm>
          <a:prstGeom prst="flowChartAlternateProcess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0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786058"/>
            <a:ext cx="1628775" cy="2571768"/>
          </a:xfrm>
          <a:prstGeom prst="rect">
            <a:avLst/>
          </a:prstGeom>
          <a:noFill/>
        </p:spPr>
      </p:pic>
      <p:pic>
        <p:nvPicPr>
          <p:cNvPr id="18" name="Picture 10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786058"/>
            <a:ext cx="1628775" cy="2571768"/>
          </a:xfrm>
          <a:prstGeom prst="rect">
            <a:avLst/>
          </a:prstGeom>
          <a:noFill/>
        </p:spPr>
      </p:pic>
      <p:pic>
        <p:nvPicPr>
          <p:cNvPr id="22" name="Рисунок 21" descr="J0296329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4643446"/>
            <a:ext cx="988671" cy="642942"/>
          </a:xfrm>
          <a:prstGeom prst="rect">
            <a:avLst/>
          </a:prstGeom>
        </p:spPr>
      </p:pic>
      <p:pic>
        <p:nvPicPr>
          <p:cNvPr id="23" name="Рисунок 22" descr="J0296329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643446"/>
            <a:ext cx="988671" cy="642942"/>
          </a:xfrm>
          <a:prstGeom prst="rect">
            <a:avLst/>
          </a:prstGeom>
        </p:spPr>
      </p:pic>
      <p:pic>
        <p:nvPicPr>
          <p:cNvPr id="24" name="Рисунок 23" descr="J0296329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643446"/>
            <a:ext cx="988671" cy="642942"/>
          </a:xfrm>
          <a:prstGeom prst="rect">
            <a:avLst/>
          </a:prstGeom>
        </p:spPr>
      </p:pic>
      <p:pic>
        <p:nvPicPr>
          <p:cNvPr id="25" name="Рисунок 24" descr="J0296329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4643446"/>
            <a:ext cx="988671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Заполните фигурами пустой квадрат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5715016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Примечание: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проследите как изменяется расположение фигур в первых трёх квадратах.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451507" y="799065"/>
            <a:ext cx="2694211" cy="2388966"/>
            <a:chOff x="428596" y="1500174"/>
            <a:chExt cx="1620000" cy="162079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28596" y="1500174"/>
              <a:ext cx="1620000" cy="1620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>
              <a:stCxn id="6" idx="0"/>
              <a:endCxn id="6" idx="2"/>
            </p:cNvCxnSpPr>
            <p:nvPr/>
          </p:nvCxnSpPr>
          <p:spPr>
            <a:xfrm rot="16200000" flipH="1">
              <a:off x="428596" y="2310174"/>
              <a:ext cx="16200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stCxn id="6" idx="3"/>
              <a:endCxn id="6" idx="1"/>
            </p:cNvCxnSpPr>
            <p:nvPr/>
          </p:nvCxnSpPr>
          <p:spPr>
            <a:xfrm flipH="1">
              <a:off x="428596" y="2310174"/>
              <a:ext cx="16200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4287695" y="786047"/>
            <a:ext cx="2694210" cy="2392413"/>
            <a:chOff x="428596" y="1500174"/>
            <a:chExt cx="1620000" cy="162079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28596" y="1500174"/>
              <a:ext cx="1620000" cy="1620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/>
            <p:cNvCxnSpPr>
              <a:stCxn id="33" idx="0"/>
              <a:endCxn id="33" idx="2"/>
            </p:cNvCxnSpPr>
            <p:nvPr/>
          </p:nvCxnSpPr>
          <p:spPr>
            <a:xfrm rot="16200000" flipH="1">
              <a:off x="428596" y="2310174"/>
              <a:ext cx="16200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stCxn id="33" idx="3"/>
              <a:endCxn id="33" idx="1"/>
            </p:cNvCxnSpPr>
            <p:nvPr/>
          </p:nvCxnSpPr>
          <p:spPr>
            <a:xfrm flipH="1">
              <a:off x="428596" y="2310174"/>
              <a:ext cx="16200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2211946" y="3284464"/>
            <a:ext cx="2694211" cy="2321903"/>
            <a:chOff x="428596" y="1500174"/>
            <a:chExt cx="1620000" cy="162079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28596" y="1500174"/>
              <a:ext cx="1620000" cy="1620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2"/>
            </p:cNvCxnSpPr>
            <p:nvPr/>
          </p:nvCxnSpPr>
          <p:spPr>
            <a:xfrm rot="16200000" flipH="1">
              <a:off x="428596" y="2310174"/>
              <a:ext cx="16200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37" idx="3"/>
              <a:endCxn id="37" idx="1"/>
            </p:cNvCxnSpPr>
            <p:nvPr/>
          </p:nvCxnSpPr>
          <p:spPr>
            <a:xfrm flipH="1">
              <a:off x="428596" y="2310174"/>
              <a:ext cx="16200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6000760" y="3284464"/>
            <a:ext cx="2453074" cy="2312134"/>
            <a:chOff x="428596" y="1500174"/>
            <a:chExt cx="1620000" cy="1620794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28596" y="1500174"/>
              <a:ext cx="1620000" cy="1620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>
              <a:stCxn id="41" idx="0"/>
              <a:endCxn id="41" idx="2"/>
            </p:cNvCxnSpPr>
            <p:nvPr/>
          </p:nvCxnSpPr>
          <p:spPr>
            <a:xfrm rot="16200000" flipH="1">
              <a:off x="428596" y="2310174"/>
              <a:ext cx="16200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41" idx="3"/>
              <a:endCxn id="41" idx="1"/>
            </p:cNvCxnSpPr>
            <p:nvPr/>
          </p:nvCxnSpPr>
          <p:spPr>
            <a:xfrm flipH="1">
              <a:off x="428596" y="2310174"/>
              <a:ext cx="16200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Овал 43"/>
          <p:cNvSpPr/>
          <p:nvPr/>
        </p:nvSpPr>
        <p:spPr>
          <a:xfrm>
            <a:off x="3863576" y="4584189"/>
            <a:ext cx="776254" cy="7756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572000" y="2134629"/>
            <a:ext cx="789447" cy="7932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80535" y="1027710"/>
            <a:ext cx="781982" cy="8556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138433" y="1056862"/>
            <a:ext cx="717802" cy="6539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621508" y="4727018"/>
            <a:ext cx="628607" cy="5878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628379" y="1036024"/>
            <a:ext cx="694774" cy="6233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853345" y="2293303"/>
            <a:ext cx="671914" cy="6829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6200000">
            <a:off x="5993569" y="2164249"/>
            <a:ext cx="663734" cy="68347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10800000">
            <a:off x="3834673" y="3570793"/>
            <a:ext cx="823272" cy="599853"/>
          </a:xfrm>
          <a:prstGeom prst="triangle">
            <a:avLst>
              <a:gd name="adj" fmla="val 598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>
            <a:cxnSpLocks/>
          </p:cNvCxnSpPr>
          <p:nvPr/>
        </p:nvCxnSpPr>
        <p:spPr>
          <a:xfrm>
            <a:off x="6667175" y="4525240"/>
            <a:ext cx="0" cy="89353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cxnSpLocks/>
          </p:cNvCxnSpPr>
          <p:nvPr/>
        </p:nvCxnSpPr>
        <p:spPr>
          <a:xfrm flipH="1" flipV="1">
            <a:off x="1978534" y="2574357"/>
            <a:ext cx="939341" cy="1257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cxnSpLocks/>
          </p:cNvCxnSpPr>
          <p:nvPr/>
        </p:nvCxnSpPr>
        <p:spPr>
          <a:xfrm flipH="1">
            <a:off x="2397925" y="3887383"/>
            <a:ext cx="934802" cy="2152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cxnSpLocks/>
          </p:cNvCxnSpPr>
          <p:nvPr/>
        </p:nvCxnSpPr>
        <p:spPr>
          <a:xfrm flipH="1">
            <a:off x="6295471" y="1051421"/>
            <a:ext cx="13542" cy="77527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7476232" y="3414663"/>
            <a:ext cx="731458" cy="7488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 rot="5400000">
            <a:off x="6359836" y="3510826"/>
            <a:ext cx="648626" cy="66742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591549" y="4582946"/>
            <a:ext cx="611088" cy="6185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00298" y="2786058"/>
            <a:ext cx="4144198" cy="1643868"/>
            <a:chOff x="285720" y="1714488"/>
            <a:chExt cx="4144198" cy="1643868"/>
          </a:xfrm>
        </p:grpSpPr>
        <p:grpSp>
          <p:nvGrpSpPr>
            <p:cNvPr id="3" name="Группа 19"/>
            <p:cNvGrpSpPr/>
            <p:nvPr/>
          </p:nvGrpSpPr>
          <p:grpSpPr>
            <a:xfrm>
              <a:off x="285720" y="1714488"/>
              <a:ext cx="4144198" cy="1643868"/>
              <a:chOff x="2570942" y="2143116"/>
              <a:chExt cx="4144198" cy="1643868"/>
            </a:xfrm>
          </p:grpSpPr>
          <p:sp>
            <p:nvSpPr>
              <p:cNvPr id="5" name="Равнобедренный треугольник 4"/>
              <p:cNvSpPr/>
              <p:nvPr/>
            </p:nvSpPr>
            <p:spPr>
              <a:xfrm>
                <a:off x="2571736" y="2143116"/>
                <a:ext cx="4143404" cy="1643074"/>
              </a:xfrm>
              <a:prstGeom prst="triangle">
                <a:avLst>
                  <a:gd name="adj" fmla="val 50000"/>
                </a:avLst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" name="Прямая соединительная линия 5"/>
              <p:cNvCxnSpPr>
                <a:endCxn id="5" idx="2"/>
              </p:cNvCxnSpPr>
              <p:nvPr/>
            </p:nvCxnSpPr>
            <p:spPr>
              <a:xfrm rot="5400000">
                <a:off x="1750199" y="2964653"/>
                <a:ext cx="1643074" cy="1588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>
                <a:endCxn id="5" idx="0"/>
              </p:cNvCxnSpPr>
              <p:nvPr/>
            </p:nvCxnSpPr>
            <p:spPr>
              <a:xfrm>
                <a:off x="2571736" y="2143116"/>
                <a:ext cx="2071702" cy="1588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>
                <a:endCxn id="5" idx="3"/>
              </p:cNvCxnSpPr>
              <p:nvPr/>
            </p:nvCxnSpPr>
            <p:spPr>
              <a:xfrm>
                <a:off x="2571736" y="2143116"/>
                <a:ext cx="2071702" cy="1643074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Прямая соединительная линия 3"/>
            <p:cNvCxnSpPr>
              <a:stCxn id="5" idx="3"/>
              <a:endCxn id="5" idx="5"/>
            </p:cNvCxnSpPr>
            <p:nvPr/>
          </p:nvCxnSpPr>
          <p:spPr>
            <a:xfrm rot="5400000" flipH="1" flipV="1">
              <a:off x="2465372" y="2428868"/>
              <a:ext cx="821537" cy="1035851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2000232" y="285728"/>
            <a:ext cx="56934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Будь   внимательным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1357298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на чертеже различных треугольников?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215206" y="5643578"/>
            <a:ext cx="857256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Равнобедренный треугольник 33"/>
          <p:cNvSpPr/>
          <p:nvPr/>
        </p:nvSpPr>
        <p:spPr>
          <a:xfrm>
            <a:off x="4714876" y="1785926"/>
            <a:ext cx="4143404" cy="16430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357422" y="28572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Проверь:   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285720" y="1714488"/>
            <a:ext cx="4144198" cy="1643868"/>
            <a:chOff x="285720" y="1714488"/>
            <a:chExt cx="4144198" cy="164386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85720" y="1714488"/>
              <a:ext cx="4144198" cy="1643868"/>
              <a:chOff x="2570942" y="2143116"/>
              <a:chExt cx="4144198" cy="1643868"/>
            </a:xfrm>
          </p:grpSpPr>
          <p:sp>
            <p:nvSpPr>
              <p:cNvPr id="4" name="Равнобедренный треугольник 3"/>
              <p:cNvSpPr/>
              <p:nvPr/>
            </p:nvSpPr>
            <p:spPr>
              <a:xfrm>
                <a:off x="2571736" y="2143116"/>
                <a:ext cx="4143404" cy="1643074"/>
              </a:xfrm>
              <a:prstGeom prst="triangle">
                <a:avLst>
                  <a:gd name="adj" fmla="val 50000"/>
                </a:avLst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endCxn id="4" idx="2"/>
              </p:cNvCxnSpPr>
              <p:nvPr/>
            </p:nvCxnSpPr>
            <p:spPr>
              <a:xfrm rot="5400000">
                <a:off x="1750199" y="2964653"/>
                <a:ext cx="1643074" cy="1588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endCxn id="4" idx="0"/>
              </p:cNvCxnSpPr>
              <p:nvPr/>
            </p:nvCxnSpPr>
            <p:spPr>
              <a:xfrm>
                <a:off x="2571736" y="2143116"/>
                <a:ext cx="2071702" cy="1588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>
                <a:endCxn id="4" idx="3"/>
              </p:cNvCxnSpPr>
              <p:nvPr/>
            </p:nvCxnSpPr>
            <p:spPr>
              <a:xfrm>
                <a:off x="2571736" y="2143116"/>
                <a:ext cx="2071702" cy="1643074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Прямая соединительная линия 18"/>
            <p:cNvCxnSpPr>
              <a:stCxn id="4" idx="3"/>
              <a:endCxn id="4" idx="5"/>
            </p:cNvCxnSpPr>
            <p:nvPr/>
          </p:nvCxnSpPr>
          <p:spPr>
            <a:xfrm rot="5400000" flipH="1" flipV="1">
              <a:off x="2465372" y="2428868"/>
              <a:ext cx="821537" cy="1035851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Равнобедренный треугольник 27"/>
          <p:cNvSpPr/>
          <p:nvPr/>
        </p:nvSpPr>
        <p:spPr>
          <a:xfrm>
            <a:off x="4715670" y="1785926"/>
            <a:ext cx="4143404" cy="1643074"/>
          </a:xfrm>
          <a:prstGeom prst="triangle">
            <a:avLst>
              <a:gd name="adj" fmla="val 5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endCxn id="28" idx="2"/>
          </p:cNvCxnSpPr>
          <p:nvPr/>
        </p:nvCxnSpPr>
        <p:spPr>
          <a:xfrm rot="5400000">
            <a:off x="3894133" y="2607463"/>
            <a:ext cx="1643074" cy="158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28" idx="0"/>
          </p:cNvCxnSpPr>
          <p:nvPr/>
        </p:nvCxnSpPr>
        <p:spPr>
          <a:xfrm>
            <a:off x="4715670" y="1785926"/>
            <a:ext cx="2071702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28" idx="3"/>
          </p:cNvCxnSpPr>
          <p:nvPr/>
        </p:nvCxnSpPr>
        <p:spPr>
          <a:xfrm>
            <a:off x="4715670" y="1785926"/>
            <a:ext cx="2071702" cy="164307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6893735" y="2464587"/>
            <a:ext cx="821537" cy="103585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/>
          <p:cNvSpPr/>
          <p:nvPr/>
        </p:nvSpPr>
        <p:spPr>
          <a:xfrm>
            <a:off x="2285984" y="2500306"/>
            <a:ext cx="2143140" cy="857256"/>
          </a:xfrm>
          <a:prstGeom prst="triangle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2571744"/>
            <a:ext cx="2071702" cy="785818"/>
          </a:xfrm>
          <a:prstGeom prst="triangle">
            <a:avLst>
              <a:gd name="adj" fmla="val 507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-35751" y="2035959"/>
            <a:ext cx="1643074" cy="1000132"/>
          </a:xfrm>
          <a:prstGeom prst="triangle">
            <a:avLst>
              <a:gd name="adj" fmla="val 5179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0800000">
            <a:off x="285720" y="1714488"/>
            <a:ext cx="2071702" cy="857256"/>
          </a:xfrm>
          <a:prstGeom prst="triangle">
            <a:avLst>
              <a:gd name="adj" fmla="val 4966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3201208">
            <a:off x="4039014" y="2467764"/>
            <a:ext cx="2588428" cy="1284606"/>
          </a:xfrm>
          <a:prstGeom prst="triangle">
            <a:avLst>
              <a:gd name="adj" fmla="val 598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9282342">
            <a:off x="4031233" y="1527521"/>
            <a:ext cx="2578970" cy="1231189"/>
          </a:xfrm>
          <a:prstGeom prst="triangle">
            <a:avLst>
              <a:gd name="adj" fmla="val 39738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6357950" y="500042"/>
            <a:ext cx="285752" cy="2857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072066" y="0"/>
            <a:ext cx="1428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 Black" pitchFamily="34" charset="0"/>
                <a:cs typeface="Times New Roman" pitchFamily="18" charset="0"/>
              </a:rPr>
              <a:t>    </a:t>
            </a: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7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5" grpId="0" animBg="1"/>
      <p:bldP spid="26" grpId="0" animBg="1"/>
      <p:bldP spid="35" grpId="0" animBg="1"/>
      <p:bldP spid="36" grpId="0" animBg="1"/>
      <p:bldP spid="38" grpId="0" animBg="1"/>
      <p:bldP spid="37" grpId="0" animBg="1"/>
      <p:bldP spid="48" grpId="0" animBg="1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191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Тема Office</vt:lpstr>
      <vt:lpstr>МАТЕМАТИЧЕСКИЙ БОЙ</vt:lpstr>
      <vt:lpstr>Подарки деда Мороза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Asus</cp:lastModifiedBy>
  <cp:revision>85</cp:revision>
  <dcterms:created xsi:type="dcterms:W3CDTF">2009-01-04T13:56:42Z</dcterms:created>
  <dcterms:modified xsi:type="dcterms:W3CDTF">2024-11-03T11:47:31Z</dcterms:modified>
</cp:coreProperties>
</file>