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44" d="100"/>
          <a:sy n="44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BC018-ECB1-4EBC-AABC-73AE32996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113EB3-44C1-4588-A8EA-A86C00C4C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B4015-3DEB-44E4-97A5-B7CA9158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79733-9AD1-4BDF-9D22-3ACF0F09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31594-8842-4E8D-BCA9-27DFC652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FD0A5-972F-44DB-A4E6-A401713F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81603A-9666-4447-864A-3D312117F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000AE-25B3-4EA8-BD2A-C15F8121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941DC-6252-41AD-8A27-240C3D95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E7DAC-8C28-4EF6-B8D9-97ABE120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F120D6-E4B4-4BE4-865F-C95E4827E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E9A8E4-C5F5-4ECD-9924-440DF7631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F15AB-F96E-497F-8884-76B3E461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6FB8E-D428-4586-AE83-BA15E36D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39457-C9A9-43BC-816E-EF50E930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2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7E2D7-78BB-408C-A510-999A69DA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7256A-1A8E-4259-9130-C8E5C8AE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9EBF4-3371-42C4-838A-0896BEA2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2E687-2849-4376-98B9-18C73487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283D6-F998-49E0-AE9B-5A0D82EB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2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50FC8-DBD0-4D6B-BC36-F6A07449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4A823F-27E6-491E-922E-A8C06D86A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D8652-2144-4DA6-941F-22327CCF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C27DEE-D344-4C54-B667-97E0CB1F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9ADBA-06C8-49DA-A81C-A166A21A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2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B063C-929F-4447-9974-6A0B05A1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48A08-5D7A-428E-B8A3-AB8507013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C141AC-4B92-42C0-AF43-A46A7FC7B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B078C5-78E2-4840-B797-6538AB37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786B09-B009-4816-8EDB-C17D4144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34B4F3-6353-4EBE-93D1-7BB653CE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4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58160-CC6D-4E24-8F4D-2C0B6D4B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41B506-26A2-4678-A6B5-E5702D29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174A3A-00D9-4C7C-A040-EAF0F3F06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5ED571-3682-40C9-AC77-B88F9FCFC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97166F-C08A-4DEC-B68F-5C95CA30F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6184-CDC9-4607-88D2-4AF112B0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075229-BAC6-4B75-8328-B568B7F7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8CC1D3-0434-460E-BD81-6D2099BB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3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5231A-EA4B-4820-AFB3-67E7707F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3FD84-BB1A-472D-AC37-1FA0C960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324984-9228-4FF7-BC65-B4B0E8A7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8EBF99-AC51-4079-A693-CE908F8F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4B14AF-C1DD-4B93-973F-35412ACC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6196CB-CDD5-4874-8F05-45756F8A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8E312-513C-4756-90F3-2B6DA6B8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1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2DF53-E694-4C7D-95F7-C05330C0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CFAF5-DF0A-4771-A988-135C0B25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8E493E-1CD8-4D72-A3FC-750FA2431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B4717-5C99-4C23-ADFA-3E056ACB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8B2E27-D412-4F21-A7D1-691D7AC9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BAE6F-87EC-4139-8650-5B551EFF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8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2106E-02E9-4CC3-8046-0C6973C1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464718-663C-42DD-B74D-55F70D119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87299A-2910-4A12-8D4B-B66C7B606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217BEC-B2D1-4E89-985B-B7F2BC10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ACEC5-A64C-43AA-BD17-ED2DF304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239E7-43E7-47E2-9A31-78A5CB84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6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E19BB-BC41-44FC-BC3B-0A41F56B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97C652-FEDA-4119-84B5-CB09AD9F1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E9144-749A-41F2-9BCE-CB3AD96E0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3F3C-BE94-4A3E-BB4C-42A487965A7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735632-936A-44F3-AD38-99C53910D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9C1F2-4CDF-4475-8247-A4C1928A2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4BC3-3805-454C-9E7C-939824D6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7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06DD4-DE5B-4757-942D-B23CCCFCA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Наш адрес в мире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E1740F-70BE-40C2-800A-E5C6E591B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3E48B-75C3-4933-B615-03C2372C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</a:t>
            </a:r>
            <a:r>
              <a:rPr lang="ru-RU" sz="6000" b="1" dirty="0">
                <a:solidFill>
                  <a:srgbClr val="0070C0"/>
                </a:solidFill>
              </a:rPr>
              <a:t>Вселенная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8821F1-AC6A-4018-ACD6-A812C2876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77282"/>
            <a:ext cx="10134600" cy="4351338"/>
          </a:xfrm>
        </p:spPr>
      </p:pic>
    </p:spTree>
    <p:extLst>
      <p:ext uri="{BB962C8B-B14F-4D97-AF65-F5344CB8AC3E}">
        <p14:creationId xmlns:p14="http://schemas.microsoft.com/office/powerpoint/2010/main" val="19704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DC4EC-2938-4A8A-8CD6-9AED07D6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CD77D1-4AAE-4DA0-A7B0-D305D8357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83776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A75A6-455F-4B50-8B1C-818FD004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FB3B26-34EA-47BD-9971-9771CF3C4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399"/>
            <a:ext cx="12192000" cy="7010399"/>
          </a:xfrm>
        </p:spPr>
      </p:pic>
    </p:spTree>
    <p:extLst>
      <p:ext uri="{BB962C8B-B14F-4D97-AF65-F5344CB8AC3E}">
        <p14:creationId xmlns:p14="http://schemas.microsoft.com/office/powerpoint/2010/main" val="388542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8D291-12D3-4AF7-8952-3D939837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43F2A7-14EF-4C55-B950-EA520591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365124"/>
            <a:ext cx="11342913" cy="6492875"/>
          </a:xfrm>
        </p:spPr>
      </p:pic>
    </p:spTree>
    <p:extLst>
      <p:ext uri="{BB962C8B-B14F-4D97-AF65-F5344CB8AC3E}">
        <p14:creationId xmlns:p14="http://schemas.microsoft.com/office/powerpoint/2010/main" val="2606892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Наш адрес в мире</vt:lpstr>
      <vt:lpstr>                       Вселенная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адрес в мире</dc:title>
  <dc:creator>Пользователь</dc:creator>
  <cp:lastModifiedBy>Пользователь</cp:lastModifiedBy>
  <cp:revision>1</cp:revision>
  <dcterms:created xsi:type="dcterms:W3CDTF">2024-04-03T16:32:35Z</dcterms:created>
  <dcterms:modified xsi:type="dcterms:W3CDTF">2024-04-03T16:32:40Z</dcterms:modified>
</cp:coreProperties>
</file>