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4" r:id="rId3"/>
    <p:sldId id="262" r:id="rId4"/>
    <p:sldId id="267" r:id="rId5"/>
    <p:sldId id="270" r:id="rId6"/>
    <p:sldId id="269" r:id="rId7"/>
    <p:sldId id="272" r:id="rId8"/>
    <p:sldId id="275" r:id="rId9"/>
    <p:sldId id="263" r:id="rId10"/>
    <p:sldId id="25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4A08-6235-4F32-B71C-9EFC5E44923A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0E13-CCE2-4907-A796-468CA1F2DDD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90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4A08-6235-4F32-B71C-9EFC5E44923A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0E13-CCE2-4907-A796-468CA1F2D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06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4A08-6235-4F32-B71C-9EFC5E44923A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0E13-CCE2-4907-A796-468CA1F2D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100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4A08-6235-4F32-B71C-9EFC5E44923A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0E13-CCE2-4907-A796-468CA1F2DDD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5192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4A08-6235-4F32-B71C-9EFC5E44923A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0E13-CCE2-4907-A796-468CA1F2D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593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4A08-6235-4F32-B71C-9EFC5E44923A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0E13-CCE2-4907-A796-468CA1F2DDD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3350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4A08-6235-4F32-B71C-9EFC5E44923A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0E13-CCE2-4907-A796-468CA1F2D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54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4A08-6235-4F32-B71C-9EFC5E44923A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0E13-CCE2-4907-A796-468CA1F2D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214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4A08-6235-4F32-B71C-9EFC5E44923A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0E13-CCE2-4907-A796-468CA1F2D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54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4A08-6235-4F32-B71C-9EFC5E44923A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0E13-CCE2-4907-A796-468CA1F2D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76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4A08-6235-4F32-B71C-9EFC5E44923A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0E13-CCE2-4907-A796-468CA1F2D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26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4A08-6235-4F32-B71C-9EFC5E44923A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0E13-CCE2-4907-A796-468CA1F2D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6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4A08-6235-4F32-B71C-9EFC5E44923A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0E13-CCE2-4907-A796-468CA1F2D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64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4A08-6235-4F32-B71C-9EFC5E44923A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0E13-CCE2-4907-A796-468CA1F2D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88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4A08-6235-4F32-B71C-9EFC5E44923A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0E13-CCE2-4907-A796-468CA1F2D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15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4A08-6235-4F32-B71C-9EFC5E44923A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0E13-CCE2-4907-A796-468CA1F2D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40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4A08-6235-4F32-B71C-9EFC5E44923A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0E13-CCE2-4907-A796-468CA1F2D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86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2E4A08-6235-4F32-B71C-9EFC5E44923A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A980E13-CCE2-4907-A796-468CA1F2D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02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C6A88-04F4-2090-2C54-36D59B07D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2365"/>
            <a:ext cx="9144000" cy="2425148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«Применение методов мнемотехники в развитии самостоятельности детей»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9A3479-9D9C-4BB0-1A16-F54CE8D51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8034" y="4055164"/>
            <a:ext cx="4359965" cy="1202635"/>
          </a:xfrm>
        </p:spPr>
        <p:txBody>
          <a:bodyPr>
            <a:normAutofit fontScale="92500"/>
          </a:bodyPr>
          <a:lstStyle/>
          <a:p>
            <a:r>
              <a:rPr lang="ru-RU" dirty="0"/>
              <a:t>Подготовила учитель-логопед МБДОУ Детский сад №49 «Жемчужинка» Самойлова Е.А.</a:t>
            </a:r>
          </a:p>
        </p:txBody>
      </p:sp>
    </p:spTree>
    <p:extLst>
      <p:ext uri="{BB962C8B-B14F-4D97-AF65-F5344CB8AC3E}">
        <p14:creationId xmlns:p14="http://schemas.microsoft.com/office/powerpoint/2010/main" val="693442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F4F0E-AA68-53CD-FA87-08948B7E8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7842" y="365125"/>
            <a:ext cx="115957" cy="1325563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959EB6-CD52-340A-EA93-882D7967A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3339"/>
            <a:ext cx="10515600" cy="5633624"/>
          </a:xfrm>
        </p:spPr>
        <p:txBody>
          <a:bodyPr>
            <a:normAutofit/>
          </a:bodyPr>
          <a:lstStyle/>
          <a:p>
            <a:pPr marL="0" indent="0" algn="l"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Так что же дает </a:t>
            </a:r>
            <a:r>
              <a:rPr lang="ru-RU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мнемотехника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0" indent="0" algn="l"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-возможность накапливать огромное количество информации</a:t>
            </a:r>
          </a:p>
          <a:p>
            <a:pPr marL="0" indent="0" algn="l"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- колоссальную экономию времени при запоминании</a:t>
            </a:r>
          </a:p>
          <a:p>
            <a:pPr marL="0" indent="0" algn="l"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- возможность быстрого обучения</a:t>
            </a:r>
          </a:p>
          <a:p>
            <a:pPr marL="0" indent="0" algn="l"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- мощное </a:t>
            </a:r>
            <a:r>
              <a:rPr lang="ru-RU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развитие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мышления и внимания</a:t>
            </a:r>
          </a:p>
          <a:p>
            <a:pPr marL="0" indent="0" algn="l"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- эффективную гимнастику для мозга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138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DBB7B-E801-B78C-B6E1-A1866D53A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1353799" y="365125"/>
            <a:ext cx="45719" cy="1325563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491248-AFC7-71EA-67AB-981560BF1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0087"/>
            <a:ext cx="10515600" cy="5646876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Следовательно, можно сделать вывод, что, анализируя новый материал и графически его обозначая, ребенок </a:t>
            </a:r>
            <a:r>
              <a:rPr lang="ru-RU" b="0" i="1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(под руководством взрослых)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учится </a:t>
            </a:r>
            <a:r>
              <a:rPr lang="ru-RU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самостоятельности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, усидчивости, зрительно воспринимает план своих действий. У него повышается чувство заинтересованности и ответственности, появляется удовлетворенность результатами своего труда, совершенствуются такие психические процессы, как память, внимание, мышление, что положительно сказывается на результативности работы.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24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F5C69-6681-EB3E-F4F3-283295C3A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28DA4-E3DE-7C8C-A0DB-0858B244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1353799" y="365125"/>
            <a:ext cx="45719" cy="1325563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9E3F9C-6E22-3745-7C65-8FE1851D3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indent="0" algn="l"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b="1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технологию мнемотехника в образовательном процессе в совместной и самостоятельной деятельности.</a:t>
            </a:r>
          </a:p>
          <a:p>
            <a:pPr marL="0" indent="0" algn="l"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b="1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l"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Способствовать </a:t>
            </a:r>
            <a:r>
              <a:rPr lang="ru-RU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 о</a:t>
            </a: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сновных психических процессов – памяти, внимания, образного мышления;</a:t>
            </a:r>
          </a:p>
          <a:p>
            <a:pPr marL="0" indent="0" algn="l"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Способствовать умению детей преобразовывать абстрактные символы в образы </a:t>
            </a:r>
            <a:r>
              <a:rPr lang="ru-RU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(перекодирование информации)</a:t>
            </a: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06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4FB52-FB64-B466-4D34-5CEB18FF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1353799" y="365125"/>
            <a:ext cx="45719" cy="1325563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5F602B-D232-E84D-EFE3-ABF76AC20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078"/>
            <a:ext cx="10515600" cy="569988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A3574D-6505-EFE8-8CB5-BD00CC6B3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145774"/>
            <a:ext cx="11357113" cy="671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6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238E1-F7B9-6592-1375-73BB27574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1353799" y="365125"/>
            <a:ext cx="149087" cy="1325563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4AD254-D08A-96A4-C1FF-33AFC6CFB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                             Структура Мнемотехники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B98910-7A87-4072-B1CC-F39CA52D7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15" y="795130"/>
            <a:ext cx="11467570" cy="606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063C3-1ABF-593E-8FBD-0DF959EFE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438AF77-D176-2BBB-D294-AC26557C2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539" y="365124"/>
            <a:ext cx="11304104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13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F507D-1D5A-E8F7-1F1E-F67719FA4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728B475-BBA6-ABFB-46D0-37C7E09A8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817" y="365124"/>
            <a:ext cx="10942983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2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1E754-1BC9-6665-A4E9-CAF98D315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6C033-BDC3-B9E9-BA6E-EF400BA3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1353799" y="365125"/>
            <a:ext cx="45719" cy="1325563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23D4D-16E0-6D78-833A-478C07A1C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2120623"/>
          </a:xfrm>
        </p:spPr>
        <p:txBody>
          <a:bodyPr/>
          <a:lstStyle/>
          <a:p>
            <a:pPr indent="0" algn="l">
              <a:buNone/>
            </a:pPr>
            <a:r>
              <a:rPr lang="ru-RU" sz="1800" b="1" i="0" u="none" strike="noStrike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Содержание </a:t>
            </a:r>
            <a:r>
              <a:rPr lang="ru-RU" sz="1800" b="1" i="0" u="none" strike="noStrike" dirty="0" err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мнемотаблицы</a:t>
            </a:r>
            <a:r>
              <a:rPr lang="ru-RU" sz="1800" b="1" i="0" u="none" strike="noStrike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1800" b="0" i="0" u="none" strike="noStrike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- это графическое или частично графическое изображение персонажей сказки, явлений природы, некоторых действий, путем выделения главных смысловых звеньев сюжета рассказа. Главное – нужно передать условно-наглядную схему, изобразить так, чтобы нарисованное было понятно детям.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27E8F4-4517-AE99-5D82-E7B16552D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3" y="2485748"/>
            <a:ext cx="5528804" cy="43722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2119A8-3836-A14D-890C-DC518F3B8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798" y="2485748"/>
            <a:ext cx="5374418" cy="437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2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08AE9-6FCC-8359-88EF-6E73B7600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72E66-3B6B-E565-2197-00452AD9D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1353799" y="365125"/>
            <a:ext cx="45719" cy="1325563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8A2865-92CA-7F0F-A71A-497E863E7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044"/>
            <a:ext cx="10515600" cy="2469278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Мнемотаблицы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можно использовать для составления описательных рассказов об игрушках, посуде, одежде, овощах и фруктах, птицах, животных, насекомых. Данные схемы помогают детям самостоятельно определить главные свойства и признаки рассматриваемого предмета, установить последовательность изложения выявленных признаков; обогащают словарный запас детей.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551068-0280-D797-4F34-E89211371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08243"/>
            <a:ext cx="5466954" cy="38497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7B1574-77BE-818B-CAFA-9DDBCFD2B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881" y="3088482"/>
            <a:ext cx="5324096" cy="376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1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5888F-8EA9-CE12-8379-BF6ECA0A9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1353800" y="365125"/>
            <a:ext cx="82826" cy="1325563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5F0F40B3-CC4E-C982-ABDC-7D398148B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17921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0" i="0" u="none" strike="noStrike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Мнемотехнику можно применять при заучивании стихотворений.</a:t>
            </a:r>
          </a:p>
          <a:p>
            <a:pPr marL="0" indent="0">
              <a:buNone/>
            </a:pPr>
            <a:r>
              <a:rPr lang="ru-RU" sz="1800" b="0" i="0" u="none" strike="noStrike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1800" b="0" i="0" u="sng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Суть заключается в следующем</a:t>
            </a:r>
            <a:r>
              <a:rPr lang="ru-RU" sz="1800" b="0" i="0" u="none" strike="noStrike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: на каждое слово или маленькое словосочетание придумывается картинка  таким </a:t>
            </a:r>
            <a:r>
              <a:rPr lang="ru-RU" sz="1800" b="1" i="0" u="none" strike="noStrike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образом</a:t>
            </a:r>
            <a:r>
              <a:rPr lang="ru-RU" sz="1800" b="0" i="0" u="none" strike="noStrike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, все стихотворение зарисовывается схематически. После этого ребенок по памяти, используя графическое изображение, воспроизводит стихотворение целиком. На начальном этапе предлагается готовый план - схема, а затем дети сами создают свою схему.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91B6F0-826E-9A69-B148-CAB245AC8A52}"/>
              </a:ext>
            </a:extLst>
          </p:cNvPr>
          <p:cNvSpPr txBox="1"/>
          <p:nvPr/>
        </p:nvSpPr>
        <p:spPr>
          <a:xfrm>
            <a:off x="3048000" y="22781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976EF8-FFBD-3E4E-FBCD-05A222959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80590"/>
            <a:ext cx="9144000" cy="477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4672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170</TotalTime>
  <Words>326</Words>
  <Application>Microsoft Office PowerPoint</Application>
  <PresentationFormat>Широкоэкранный</PresentationFormat>
  <Paragraphs>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Сектор</vt:lpstr>
      <vt:lpstr>Тема: «Применение методов мнемотехники в развитии самостоятельности детей»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Максим Иванов</dc:creator>
  <cp:lastModifiedBy>Максим Иванов</cp:lastModifiedBy>
  <cp:revision>3</cp:revision>
  <dcterms:created xsi:type="dcterms:W3CDTF">2024-11-23T09:51:06Z</dcterms:created>
  <dcterms:modified xsi:type="dcterms:W3CDTF">2024-11-23T13:19:11Z</dcterms:modified>
</cp:coreProperties>
</file>