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68" r:id="rId3"/>
    <p:sldId id="263" r:id="rId4"/>
    <p:sldId id="266" r:id="rId5"/>
    <p:sldId id="267" r:id="rId6"/>
    <p:sldId id="291" r:id="rId7"/>
    <p:sldId id="292" r:id="rId8"/>
    <p:sldId id="293" r:id="rId9"/>
    <p:sldId id="294" r:id="rId10"/>
    <p:sldId id="259" r:id="rId11"/>
    <p:sldId id="276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6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2" autoAdjust="0"/>
    <p:restoredTop sz="87879" autoAdjust="0"/>
  </p:normalViewPr>
  <p:slideViewPr>
    <p:cSldViewPr>
      <p:cViewPr varScale="1">
        <p:scale>
          <a:sx n="70" d="100"/>
          <a:sy n="70" d="100"/>
        </p:scale>
        <p:origin x="9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08F2C-1C86-4FB0-85A7-3638AE4074B9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02DC1-8101-467A-BD4A-3C80183EB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26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02DC1-8101-467A-BD4A-3C80183EBAF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08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02DC1-8101-467A-BD4A-3C80183EBAF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27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02DC1-8101-467A-BD4A-3C80183EBAF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0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02DC1-8101-467A-BD4A-3C80183EBAF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5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02DC1-8101-467A-BD4A-3C80183EBAF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15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5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3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05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8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51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2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05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1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DE137-D4E5-40F6-A217-C1F0892ED0AE}" type="datetimeFigureOut">
              <a:rPr lang="ru-RU" smtClean="0"/>
              <a:t>01.01.08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6BBA-FDC0-4B76-8DED-85FF1C5AD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95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1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51.png"/><Relationship Id="rId5" Type="http://schemas.openxmlformats.org/officeDocument/2006/relationships/image" Target="../media/image2.png"/><Relationship Id="rId10" Type="http://schemas.openxmlformats.org/officeDocument/2006/relationships/image" Target="../media/image66.jpeg"/><Relationship Id="rId4" Type="http://schemas.openxmlformats.org/officeDocument/2006/relationships/audio" Target="../media/audio3.wav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jpg"/><Relationship Id="rId4" Type="http://schemas.openxmlformats.org/officeDocument/2006/relationships/image" Target="../media/image2.png"/><Relationship Id="rId9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audio" Target="../media/audio3.wav"/><Relationship Id="rId7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10" Type="http://schemas.openxmlformats.org/officeDocument/2006/relationships/image" Target="../media/image72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3.wav"/><Relationship Id="rId7" Type="http://schemas.openxmlformats.org/officeDocument/2006/relationships/image" Target="../media/image8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84.png"/><Relationship Id="rId5" Type="http://schemas.openxmlformats.org/officeDocument/2006/relationships/image" Target="../media/image67.png"/><Relationship Id="rId10" Type="http://schemas.openxmlformats.org/officeDocument/2006/relationships/image" Target="../media/image83.jpeg"/><Relationship Id="rId4" Type="http://schemas.openxmlformats.org/officeDocument/2006/relationships/image" Target="../media/image79.png"/><Relationship Id="rId9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audio" Target="../media/audio3.wav"/><Relationship Id="rId7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10" Type="http://schemas.openxmlformats.org/officeDocument/2006/relationships/image" Target="../media/image72.png"/><Relationship Id="rId4" Type="http://schemas.openxmlformats.org/officeDocument/2006/relationships/image" Target="../media/image85.png"/><Relationship Id="rId9" Type="http://schemas.openxmlformats.org/officeDocument/2006/relationships/image" Target="../media/image9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audio" Target="../media/audio3.wav"/><Relationship Id="rId7" Type="http://schemas.openxmlformats.org/officeDocument/2006/relationships/image" Target="../media/image9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10" Type="http://schemas.openxmlformats.org/officeDocument/2006/relationships/image" Target="../media/image72.png"/><Relationship Id="rId4" Type="http://schemas.openxmlformats.org/officeDocument/2006/relationships/image" Target="../media/image91.png"/><Relationship Id="rId9" Type="http://schemas.openxmlformats.org/officeDocument/2006/relationships/image" Target="../media/image9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audio" Target="../media/audio3.wav"/><Relationship Id="rId7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image" Target="../media/image10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11" Type="http://schemas.openxmlformats.org/officeDocument/2006/relationships/image" Target="../media/image72.png"/><Relationship Id="rId5" Type="http://schemas.openxmlformats.org/officeDocument/2006/relationships/image" Target="../media/image101.png"/><Relationship Id="rId10" Type="http://schemas.openxmlformats.org/officeDocument/2006/relationships/image" Target="../media/image105.jpeg"/><Relationship Id="rId4" Type="http://schemas.openxmlformats.org/officeDocument/2006/relationships/image" Target="../media/image91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audio" Target="../media/audio3.wav"/><Relationship Id="rId7" Type="http://schemas.openxmlformats.org/officeDocument/2006/relationships/image" Target="../media/image10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72.png"/><Relationship Id="rId5" Type="http://schemas.openxmlformats.org/officeDocument/2006/relationships/image" Target="../media/image106.png"/><Relationship Id="rId10" Type="http://schemas.microsoft.com/office/2007/relationships/hdphoto" Target="../media/hdphoto7.wdp"/><Relationship Id="rId4" Type="http://schemas.openxmlformats.org/officeDocument/2006/relationships/image" Target="../media/image85.png"/><Relationship Id="rId9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2"/>
            <a:ext cx="9214048" cy="6885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980728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306896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5676" y="2226144"/>
            <a:ext cx="648072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Aharoni" panose="02010803020104030203" pitchFamily="2" charset="-79"/>
              </a:rPr>
              <a:t>МОЯ РОДИНА - РОССИЯ! </a:t>
            </a:r>
          </a:p>
          <a:p>
            <a:pPr lvl="0" algn="ctr"/>
            <a:r>
              <a:rPr lang="ru-RU" sz="4000" b="1" i="1" u="sng" dirty="0" smtClean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endParaRPr lang="ru-RU" sz="4000" b="1" i="1" u="sng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4028" y="5157193"/>
            <a:ext cx="39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/>
              <a:t>ИНТЕРАКТИВНАЯ ИГРА </a:t>
            </a:r>
          </a:p>
          <a:p>
            <a:pPr algn="r"/>
            <a:r>
              <a:rPr lang="ru-RU" b="1" i="1" dirty="0" smtClean="0"/>
              <a:t> (возрастная категория 5 – 7 лет)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9752" y="292494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0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КАКОЕ ДЕРЕВО НАЗЫВАЮТ РУССКОЙ КРСАВИЦЕЙ?</a:t>
            </a:r>
            <a:endParaRPr lang="ru-RU" sz="2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39" y="1169661"/>
            <a:ext cx="1209343" cy="16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7" b="89871" l="1031" r="97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6" y="588750"/>
            <a:ext cx="1651505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85" b="100000" l="2815" r="97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980727"/>
            <a:ext cx="2312056" cy="2557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15" b="100000" l="61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52936"/>
            <a:ext cx="2436986" cy="324931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75" y="4293096"/>
            <a:ext cx="1616865" cy="190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0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48" y="-276441"/>
            <a:ext cx="9401176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83555" y="1085332"/>
            <a:ext cx="3727485" cy="24876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27" y="1085332"/>
            <a:ext cx="3785701" cy="248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24" y="3892615"/>
            <a:ext cx="3482345" cy="228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44797"/>
            <a:ext cx="3536856" cy="232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3556" y="260648"/>
            <a:ext cx="7316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prstClr val="black"/>
                </a:solidFill>
              </a:rPr>
              <a:t>Какая птица является санитаром </a:t>
            </a:r>
            <a:r>
              <a:rPr lang="ru-RU" sz="2800" b="1" i="1" dirty="0" smtClean="0">
                <a:solidFill>
                  <a:prstClr val="black"/>
                </a:solidFill>
              </a:rPr>
              <a:t>леса?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13511" r="23851"/>
          <a:stretch/>
        </p:blipFill>
        <p:spPr>
          <a:xfrm>
            <a:off x="1443976" y="1245923"/>
            <a:ext cx="2550113" cy="2174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19" y="1260177"/>
            <a:ext cx="2913762" cy="2145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50" y="4130640"/>
            <a:ext cx="3051831" cy="1716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7" y="4065363"/>
            <a:ext cx="2517520" cy="178193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66" y="3405765"/>
            <a:ext cx="979583" cy="136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47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0"/>
            <a:ext cx="9401176" cy="722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67" y="4077072"/>
            <a:ext cx="3776687" cy="247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59" y="1652423"/>
            <a:ext cx="3518701" cy="230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1614518"/>
            <a:ext cx="3634274" cy="238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93799"/>
            <a:ext cx="3744417" cy="246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76672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Лекарственное растение, которое лечит ранки и ссадины?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57184"/>
            <a:ext cx="2476209" cy="2088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0" y="1821396"/>
            <a:ext cx="2773889" cy="2080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85" y="4359309"/>
            <a:ext cx="2591315" cy="1929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1" y="4392562"/>
            <a:ext cx="3371164" cy="189628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3248025"/>
            <a:ext cx="9810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6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32" y="4034441"/>
            <a:ext cx="36337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9" y="4034442"/>
            <a:ext cx="36337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7" y="1196752"/>
            <a:ext cx="36337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31" y="1219240"/>
            <a:ext cx="36337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Птица на гербе нашей страны?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59" y="1300513"/>
            <a:ext cx="2983730" cy="2123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0" y="4152351"/>
            <a:ext cx="2864804" cy="2148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83" y="4291158"/>
            <a:ext cx="2806482" cy="1870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39584"/>
            <a:ext cx="2813698" cy="207190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3248025"/>
            <a:ext cx="9810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79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9" y="1019321"/>
            <a:ext cx="3850298" cy="2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09" y="991469"/>
            <a:ext cx="3889277" cy="25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9" y="1041809"/>
            <a:ext cx="3850298" cy="2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4" y="4005064"/>
            <a:ext cx="36337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3" y="4005064"/>
            <a:ext cx="36337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Дерево, которое кормит птиц зимой?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56" y="4523246"/>
            <a:ext cx="2213412" cy="1475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47146"/>
            <a:ext cx="1850530" cy="2114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46" y="1212866"/>
            <a:ext cx="1600200" cy="2133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48556"/>
            <a:ext cx="1549794" cy="2092352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67" y="3231162"/>
            <a:ext cx="9747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6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5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6" y="3580824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3567112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6" y="766761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6762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256" y="28231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Какие грибы имеют название животного?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1" y="1209122"/>
            <a:ext cx="3315599" cy="1715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02" y="3859773"/>
            <a:ext cx="2585069" cy="1938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31" y="966889"/>
            <a:ext cx="3185801" cy="2123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0" y="3893070"/>
            <a:ext cx="2897033" cy="1872208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872080"/>
            <a:ext cx="9810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77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7" y="3429000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62" y="3429000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10" y="692696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692696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6064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Какое животное является символом России?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5" y="906787"/>
            <a:ext cx="2810886" cy="2108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05" y="977810"/>
            <a:ext cx="2949175" cy="1966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09" y="3720605"/>
            <a:ext cx="3043495" cy="2028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" y="3709805"/>
            <a:ext cx="3075899" cy="2050599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54" y="2625090"/>
            <a:ext cx="9810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2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33875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6" y="4333875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27" y="1556792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2" y="1402859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8078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Какой цветок самый первый появляется из под снежных сугробов?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3" y="1674321"/>
            <a:ext cx="2971800" cy="1981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/>
          <a:stretch/>
        </p:blipFill>
        <p:spPr>
          <a:xfrm>
            <a:off x="1263909" y="4443999"/>
            <a:ext cx="1982835" cy="2303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50" y="1679940"/>
            <a:ext cx="3072216" cy="2304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50" y="4715106"/>
            <a:ext cx="3131840" cy="17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" y="836712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4706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</a:rPr>
              <a:t>Какое дерево относится к хвойному лесу?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43" y="960338"/>
            <a:ext cx="1686467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99358"/>
            <a:ext cx="1649124" cy="2198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" b="90864" l="0" r="99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43"/>
          <a:stretch/>
        </p:blipFill>
        <p:spPr>
          <a:xfrm>
            <a:off x="1541084" y="3789040"/>
            <a:ext cx="1158708" cy="220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60" y="3768650"/>
            <a:ext cx="1707654" cy="2276872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3248025"/>
            <a:ext cx="9810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0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93447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33" y="4093448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6" y="1268759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528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3" y="260648"/>
            <a:ext cx="8136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prstClr val="black"/>
                </a:solidFill>
              </a:rPr>
              <a:t>Какое дерево относится к </a:t>
            </a:r>
            <a:r>
              <a:rPr lang="ru-RU" sz="2800" b="1" i="1" dirty="0" smtClean="0">
                <a:solidFill>
                  <a:prstClr val="black"/>
                </a:solidFill>
              </a:rPr>
              <a:t>лиственному </a:t>
            </a:r>
            <a:r>
              <a:rPr lang="ru-RU" sz="2800" b="1" i="1" dirty="0">
                <a:solidFill>
                  <a:prstClr val="black"/>
                </a:solidFill>
              </a:rPr>
              <a:t>лесу?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47" y="1450886"/>
            <a:ext cx="1889888" cy="2159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56" y="1372145"/>
            <a:ext cx="1738015" cy="2317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37" y="4249510"/>
            <a:ext cx="1659000" cy="22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4" b="100000" l="1139" r="97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57" y="4457430"/>
            <a:ext cx="1797686" cy="198884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3248025"/>
            <a:ext cx="9810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6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49213"/>
            <a:ext cx="9401176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784976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Интерактивная </a:t>
            </a:r>
            <a:r>
              <a:rPr lang="ru-RU" sz="2800" b="1" i="1" dirty="0" smtClean="0">
                <a:solidFill>
                  <a:srgbClr val="FF0000"/>
                </a:solidFill>
              </a:rPr>
              <a:t>викторина  «Моя Родина - Россия!»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Цель: </a:t>
            </a:r>
            <a:r>
              <a:rPr lang="ru-RU" sz="2000" b="1" i="1" dirty="0"/>
              <a:t>формирование гражданской позиции, чувства патриотизма и любви к своей стране, Родине. 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Задачи: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/>
              <a:t>Образовательные </a:t>
            </a:r>
            <a:r>
              <a:rPr lang="ru-RU" sz="2000" b="1" i="1" dirty="0"/>
              <a:t>задачи:</a:t>
            </a:r>
          </a:p>
          <a:p>
            <a:r>
              <a:rPr lang="ru-RU" sz="2000" b="1" i="1" dirty="0"/>
              <a:t>1. закрепить знания детей о нашей стране и родном крае, городе, о символах России;</a:t>
            </a:r>
          </a:p>
          <a:p>
            <a:r>
              <a:rPr lang="ru-RU" sz="2000" b="1" i="1" dirty="0"/>
              <a:t>2. закреплять знания о растительном и животном мире России</a:t>
            </a:r>
          </a:p>
          <a:p>
            <a:r>
              <a:rPr lang="ru-RU" sz="2000" b="1" i="1" dirty="0"/>
              <a:t>Развивающие задачи:</a:t>
            </a:r>
          </a:p>
          <a:p>
            <a:r>
              <a:rPr lang="ru-RU" sz="2000" b="1" i="1" dirty="0"/>
              <a:t>1. продолжать развивать познавательный интерес у детей;</a:t>
            </a:r>
          </a:p>
          <a:p>
            <a:r>
              <a:rPr lang="ru-RU" sz="2000" b="1" i="1" dirty="0"/>
              <a:t>2. способствовать развитию речи; развивать умение отгадывать загадки;</a:t>
            </a:r>
          </a:p>
          <a:p>
            <a:r>
              <a:rPr lang="ru-RU" sz="2000" b="1" i="1" dirty="0"/>
              <a:t>3. способствовать развитию внимания, памяти и мышления.</a:t>
            </a:r>
          </a:p>
          <a:p>
            <a:r>
              <a:rPr lang="ru-RU" sz="2000" b="1" i="1" dirty="0"/>
              <a:t>4. стимулировать творческую активность детей в игре, способствовать формированию умения взаимодействовать друг с другом.</a:t>
            </a:r>
          </a:p>
          <a:p>
            <a:r>
              <a:rPr lang="ru-RU" sz="2000" b="1" i="1" dirty="0"/>
              <a:t>Воспитательные задачи:</a:t>
            </a:r>
          </a:p>
          <a:p>
            <a:r>
              <a:rPr lang="ru-RU" sz="2000" b="1" i="1" dirty="0"/>
              <a:t>1. воспитывать чувство патриотизма и любви к своей Родине – России;</a:t>
            </a:r>
          </a:p>
          <a:p>
            <a:r>
              <a:rPr lang="ru-RU" sz="2000" b="1" i="1" dirty="0"/>
              <a:t>2. воспитывать в детях чувство товарищества, умение работать в коллективе, умение сопереживать и поддерживать друг друга;</a:t>
            </a:r>
          </a:p>
          <a:p>
            <a:r>
              <a:rPr lang="ru-RU" sz="2000" b="1" i="1" dirty="0"/>
              <a:t>3. создать радостное и веселое настроение у детей.</a:t>
            </a:r>
          </a:p>
          <a:p>
            <a:endParaRPr lang="ru-RU" sz="2800" b="1" i="1" dirty="0" smtClean="0">
              <a:solidFill>
                <a:srgbClr val="00B050"/>
              </a:solidFill>
            </a:endParaRP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678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Ах, какие праздники в России?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332656"/>
            <a:ext cx="5832648" cy="514857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10" y="5277507"/>
            <a:ext cx="1188639" cy="139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41" y="5277506"/>
            <a:ext cx="1188639" cy="139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16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880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0" y="1412776"/>
            <a:ext cx="8532440" cy="4799498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200" y="5881414"/>
            <a:ext cx="1666920" cy="195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9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00"/>
            <a:ext cx="91440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7" y="908720"/>
            <a:ext cx="7052682" cy="4490208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293096"/>
            <a:ext cx="1314520" cy="154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4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4" b="4804"/>
          <a:stretch/>
        </p:blipFill>
        <p:spPr>
          <a:xfrm>
            <a:off x="1727684" y="1175171"/>
            <a:ext cx="5688632" cy="6243028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744" y="5205928"/>
            <a:ext cx="1417070" cy="166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6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/>
          <a:stretch/>
        </p:blipFill>
        <p:spPr>
          <a:xfrm>
            <a:off x="671081" y="-99431"/>
            <a:ext cx="7801838" cy="3888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1124744"/>
            <a:ext cx="6395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/>
              <a:t>ИГРЕ КОНЕЦ!!!  </a:t>
            </a:r>
          </a:p>
          <a:p>
            <a:r>
              <a:rPr lang="ru-RU" sz="4800" b="1" i="1" dirty="0"/>
              <a:t> </a:t>
            </a:r>
            <a:r>
              <a:rPr lang="ru-RU" sz="4800" b="1" i="1" dirty="0" smtClean="0"/>
              <a:t>         ТЫ МОЛОДЕЦ!!!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14759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20" y="0"/>
            <a:ext cx="92858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ро\Desktop\Новая папка\slide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547" r="4929" b="33577"/>
          <a:stretch/>
        </p:blipFill>
        <p:spPr bwMode="auto">
          <a:xfrm>
            <a:off x="3079838" y="1231538"/>
            <a:ext cx="2786622" cy="18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24070" r="58284" b="25301"/>
          <a:stretch/>
        </p:blipFill>
        <p:spPr bwMode="auto">
          <a:xfrm>
            <a:off x="683568" y="3824132"/>
            <a:ext cx="1652148" cy="189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486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Запомни символы нашего города, края, страны</a:t>
            </a:r>
            <a:endParaRPr lang="ru-RU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36475"/>
            <a:ext cx="2269236" cy="267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5" y="1231538"/>
            <a:ext cx="1815561" cy="22078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1284017"/>
            <a:ext cx="2540199" cy="1717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2345" r="825"/>
          <a:stretch/>
        </p:blipFill>
        <p:spPr>
          <a:xfrm>
            <a:off x="3079838" y="3573016"/>
            <a:ext cx="287456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2882"/>
            <a:ext cx="9401176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-1" r="14735" b="-8812"/>
          <a:stretch/>
        </p:blipFill>
        <p:spPr>
          <a:xfrm rot="19874971">
            <a:off x="2081913" y="4188154"/>
            <a:ext cx="1406959" cy="1182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36" y="4406156"/>
            <a:ext cx="832263" cy="60573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448552" y="331161"/>
            <a:ext cx="1931987" cy="11533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17" y="306953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52" y="2169603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16" y="2145979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32" y="3817988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68" y="3791768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7556" r="1800" b="8000"/>
          <a:stretch/>
        </p:blipFill>
        <p:spPr>
          <a:xfrm>
            <a:off x="233401" y="412372"/>
            <a:ext cx="3231646" cy="2823698"/>
          </a:xfrm>
          <a:prstGeom prst="rect">
            <a:avLst/>
          </a:prstGeom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61" y="2252953"/>
            <a:ext cx="1320697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51" y="443373"/>
            <a:ext cx="864351" cy="99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93788" y="5517232"/>
            <a:ext cx="419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Выбери герб России?</a:t>
            </a:r>
            <a:endParaRPr lang="ru-RU" sz="2800" b="1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68" y="880927"/>
            <a:ext cx="1611882" cy="18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3459186"/>
            <a:ext cx="256698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5580" y="3977642"/>
            <a:ext cx="1268078" cy="857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4921" y="370721"/>
            <a:ext cx="840008" cy="1020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25520" y="2271661"/>
            <a:ext cx="1305637" cy="8798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49896" y="3851586"/>
            <a:ext cx="7925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14" y="1"/>
            <a:ext cx="9401176" cy="684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-1" r="14735" b="-8812"/>
          <a:stretch/>
        </p:blipFill>
        <p:spPr>
          <a:xfrm rot="19874971">
            <a:off x="2273629" y="3991152"/>
            <a:ext cx="1564487" cy="13147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88" y="4267580"/>
            <a:ext cx="832263" cy="60573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448552" y="331162"/>
            <a:ext cx="1905503" cy="11521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17" y="306953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52" y="2169603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16" y="2145979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32" y="3817988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68" y="3791768"/>
            <a:ext cx="1931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7556" r="1800" b="8000"/>
          <a:stretch/>
        </p:blipFill>
        <p:spPr>
          <a:xfrm>
            <a:off x="924734" y="392147"/>
            <a:ext cx="2751041" cy="2403762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82" y="3958571"/>
            <a:ext cx="1238686" cy="84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15778"/>
            <a:ext cx="8651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99" y="410338"/>
            <a:ext cx="13223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48234" y="5789766"/>
            <a:ext cx="443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Выбери флаг России?</a:t>
            </a:r>
            <a:endParaRPr lang="ru-RU" sz="28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22" y="1000746"/>
            <a:ext cx="1746263" cy="11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8" y="3421825"/>
            <a:ext cx="256698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216" y="3917381"/>
            <a:ext cx="1304657" cy="877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91316" y="450855"/>
            <a:ext cx="1268078" cy="8535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70476" y="2220517"/>
            <a:ext cx="84132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" y="29424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476" y="3070884"/>
            <a:ext cx="2562503" cy="30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7" y="669112"/>
            <a:ext cx="3171122" cy="18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0688"/>
            <a:ext cx="2952328" cy="1821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4" y="3212976"/>
            <a:ext cx="2952328" cy="1805986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54264"/>
            <a:ext cx="1546768" cy="147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91" y="3976146"/>
            <a:ext cx="8350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558924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</a:rPr>
              <a:t>Выбери </a:t>
            </a:r>
            <a:r>
              <a:rPr lang="ru-RU" sz="2800" b="1" i="1" dirty="0" smtClean="0">
                <a:solidFill>
                  <a:prstClr val="black"/>
                </a:solidFill>
              </a:rPr>
              <a:t>правильный флаг </a:t>
            </a:r>
            <a:r>
              <a:rPr lang="ru-RU" sz="2800" b="1" i="1" dirty="0">
                <a:solidFill>
                  <a:prstClr val="black"/>
                </a:solidFill>
              </a:rPr>
              <a:t>России?</a:t>
            </a: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35" y="2229509"/>
            <a:ext cx="12065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4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587625"/>
            <a:ext cx="12065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23" y="3645024"/>
            <a:ext cx="2817342" cy="208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40" y="3248744"/>
            <a:ext cx="24511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6" y="580177"/>
            <a:ext cx="24257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00" y="269503"/>
            <a:ext cx="256698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0410" y="836712"/>
            <a:ext cx="1547813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98" y="1133836"/>
            <a:ext cx="8350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5912569"/>
            <a:ext cx="735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Найди современный герб нашей страны?</a:t>
            </a:r>
            <a:endParaRPr lang="ru-RU" sz="2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1725613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19939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62" y="2607641"/>
            <a:ext cx="2239888" cy="212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8" y="3565327"/>
            <a:ext cx="1846521" cy="235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89161"/>
            <a:ext cx="2448272" cy="28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29982"/>
            <a:ext cx="963290" cy="13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388" y="5564013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Выберете предмет для русского чаепития?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879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" y="0"/>
            <a:ext cx="9144000" cy="642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dmin\Desktop\0-2.png"/>
          <p:cNvPicPr>
            <a:picLocks noChangeAspect="1" noChangeArrowheads="1"/>
          </p:cNvPicPr>
          <p:nvPr/>
        </p:nvPicPr>
        <p:blipFill>
          <a:blip r:embed="rId5"/>
          <a:srcRect l="18040" r="19318"/>
          <a:stretch>
            <a:fillRect/>
          </a:stretch>
        </p:blipFill>
        <p:spPr bwMode="auto">
          <a:xfrm>
            <a:off x="3227072" y="2396959"/>
            <a:ext cx="2992416" cy="2653121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59" y="260648"/>
            <a:ext cx="2178065" cy="224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22" y="2752720"/>
            <a:ext cx="2232902" cy="223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17" y="2752720"/>
            <a:ext cx="2105019" cy="252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157192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prstClr val="black"/>
                </a:solidFill>
              </a:rPr>
              <a:t>Какой инструмент является символом нашей </a:t>
            </a:r>
            <a:r>
              <a:rPr lang="ru-RU" sz="2800" b="1" i="1" dirty="0">
                <a:solidFill>
                  <a:prstClr val="black"/>
                </a:solidFill>
              </a:rPr>
              <a:t>страны?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1414463"/>
            <a:ext cx="12065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1" y="260648"/>
            <a:ext cx="1984043" cy="23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7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300</Words>
  <Application>Microsoft Office PowerPoint</Application>
  <PresentationFormat>Экран (4:3)</PresentationFormat>
  <Paragraphs>45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Aharoni</vt:lpstr>
      <vt:lpstr>Arial</vt:lpstr>
      <vt:lpstr>Calibri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Выберете предмет для русского чаепития?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Киселева</dc:creator>
  <cp:lastModifiedBy>RePack by Diakov</cp:lastModifiedBy>
  <cp:revision>199</cp:revision>
  <dcterms:created xsi:type="dcterms:W3CDTF">2023-10-05T13:58:13Z</dcterms:created>
  <dcterms:modified xsi:type="dcterms:W3CDTF">2008-01-01T03:31:27Z</dcterms:modified>
</cp:coreProperties>
</file>