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68" r:id="rId6"/>
    <p:sldId id="270" r:id="rId7"/>
    <p:sldId id="269" r:id="rId8"/>
    <p:sldId id="261" r:id="rId9"/>
    <p:sldId id="260" r:id="rId10"/>
    <p:sldId id="262" r:id="rId11"/>
    <p:sldId id="274" r:id="rId12"/>
    <p:sldId id="273" r:id="rId13"/>
    <p:sldId id="275" r:id="rId14"/>
    <p:sldId id="276" r:id="rId15"/>
    <p:sldId id="271" r:id="rId16"/>
    <p:sldId id="272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0929"/>
  </p:normalViewPr>
  <p:slideViewPr>
    <p:cSldViewPr>
      <p:cViewPr varScale="1">
        <p:scale>
          <a:sx n="72" d="100"/>
          <a:sy n="72" d="100"/>
        </p:scale>
        <p:origin x="13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DE7AE-A4FA-41BB-9050-4B50FBB4F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22C7-5702-4B1E-A3E1-9A70C0B11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B93FF-FFE3-4998-A2A6-8F6A742CD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5CAA4-5345-4D56-9F5F-85A1D027D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838A4-C3F1-4070-BADE-6C0D7FEA9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2717-E4D7-43D7-8975-C35B500FCF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0AFC5-E383-40FF-B4F5-29A2D4A73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DCCA-9F5E-4A71-B744-BFDEE1A0B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552A3-A579-4E85-8D33-1FB90DF32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BD4CF-3D7D-4A14-AED5-CBDF09E7F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6838A-5B65-4F2D-A63D-CE2106B98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D956ADE-1A9D-4358-8A76-CEADC8EEC4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4161" y="145928"/>
            <a:ext cx="8575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0000FF"/>
                </a:solidFill>
                <a:latin typeface="Monotype Corsiva" pitchFamily="66" charset="0"/>
              </a:rPr>
              <a:t>Тема урока.</a:t>
            </a:r>
            <a:endParaRPr lang="ru-RU" sz="1800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Технология приготовления блюда «Манник»</a:t>
            </a:r>
          </a:p>
        </p:txBody>
      </p:sp>
      <p:sp>
        <p:nvSpPr>
          <p:cNvPr id="20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4FC22-A11E-A4B7-CC68-25C897B06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9" y="1714097"/>
            <a:ext cx="6940837" cy="3678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04E53-D165-553C-0827-F6A2C39E6DD5}"/>
              </a:ext>
            </a:extLst>
          </p:cNvPr>
          <p:cNvSpPr txBox="1"/>
          <p:nvPr/>
        </p:nvSpPr>
        <p:spPr>
          <a:xfrm>
            <a:off x="5865" y="5418231"/>
            <a:ext cx="9145016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учитель профильного труда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КОУ ВО «Бутурлиновская школа-интернат для обучающихся с ОВЗ»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Грянко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Валентиновна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43608" y="221063"/>
            <a:ext cx="83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Monotype Corsiva" pitchFamily="66" charset="0"/>
              </a:rPr>
              <a:t>Технология приготовления теста;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3F9AA-57F5-CCCA-4727-8FE4B082C426}"/>
              </a:ext>
            </a:extLst>
          </p:cNvPr>
          <p:cNvSpPr txBox="1"/>
          <p:nvPr/>
        </p:nvSpPr>
        <p:spPr>
          <a:xfrm>
            <a:off x="774779" y="1046069"/>
            <a:ext cx="75944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FF0000"/>
                </a:solidFill>
                <a:effectLst/>
                <a:latin typeface="Prata"/>
              </a:rPr>
              <a:t>1. </a:t>
            </a:r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Сперва залейте стакан манной крупы кефиром. Тщательно перемешайте и оставьте на 40 минут. За это время манка разбухнет.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10F8C-F18F-882E-6EF1-B967686C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00" y="2961532"/>
            <a:ext cx="6272740" cy="36825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629E9-CD09-7A15-8989-C1C991B46F14}"/>
              </a:ext>
            </a:extLst>
          </p:cNvPr>
          <p:cNvSpPr txBox="1"/>
          <p:nvPr/>
        </p:nvSpPr>
        <p:spPr>
          <a:xfrm>
            <a:off x="539552" y="404664"/>
            <a:ext cx="842493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FF0000"/>
                </a:solidFill>
                <a:effectLst/>
                <a:latin typeface="Prata"/>
              </a:rPr>
              <a:t>2</a:t>
            </a:r>
            <a:r>
              <a:rPr lang="ru-RU" sz="40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.  </a:t>
            </a:r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К набухшей крупе добавьте яйца, сахар и мягкое сливочное масло. Перемешайте ингредиенты вилкой или с помощью миксера.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1EC615-42EF-260B-1B47-F3213C2A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3" y="2150528"/>
            <a:ext cx="8008944" cy="47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9432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4AC49-954E-6827-FF5F-8EB97647C3FE}"/>
              </a:ext>
            </a:extLst>
          </p:cNvPr>
          <p:cNvSpPr txBox="1"/>
          <p:nvPr/>
        </p:nvSpPr>
        <p:spPr>
          <a:xfrm>
            <a:off x="323528" y="188640"/>
            <a:ext cx="854407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3.  </a:t>
            </a:r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Добавьте соду (разрыхлитель) и муку. В этом рецепте соду гасить не нужно, поскольку нам хватит кислоты от кефира. Перемешайте, чтобы не осталось комочков.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3AF48-4E4E-4F3A-C232-6F407C37C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9" y="2373854"/>
            <a:ext cx="7618942" cy="44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240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FEF8A-851C-A2F6-48A6-835270935B73}"/>
              </a:ext>
            </a:extLst>
          </p:cNvPr>
          <p:cNvSpPr txBox="1"/>
          <p:nvPr/>
        </p:nvSpPr>
        <p:spPr>
          <a:xfrm>
            <a:off x="611560" y="304123"/>
            <a:ext cx="842493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4.  </a:t>
            </a:r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Выложите тесто в форму и выпекайте на 180 градусах около 35-40 минут. Проверьте готовность пирога деревянной шпажкой или зубочисткой. Если на палочку не налипло тесто, значит манник готов.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33738-542B-947A-6DE1-275ADD11A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90464"/>
            <a:ext cx="7058744" cy="41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08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3A93C-49B7-78F4-1A95-A687EEE960CC}"/>
              </a:ext>
            </a:extLst>
          </p:cNvPr>
          <p:cNvSpPr txBox="1"/>
          <p:nvPr/>
        </p:nvSpPr>
        <p:spPr>
          <a:xfrm>
            <a:off x="395536" y="620688"/>
            <a:ext cx="7946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5.  </a:t>
            </a:r>
            <a:r>
              <a:rPr lang="ru-RU" sz="36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Вынимайте из духовки и дайте остыть</a:t>
            </a:r>
            <a:r>
              <a:rPr lang="ru-RU" sz="3600" b="0" i="0" dirty="0">
                <a:solidFill>
                  <a:srgbClr val="303030"/>
                </a:solidFill>
                <a:effectLst/>
                <a:latin typeface="Monotype Corsiva" panose="03010101010201010101" pitchFamily="66" charset="0"/>
              </a:rPr>
              <a:t>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3F730-6D59-C880-0E83-666297D3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8" y="1536649"/>
            <a:ext cx="8545142" cy="50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769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EB363-257A-101B-9AFA-4773F23F9F74}"/>
              </a:ext>
            </a:extLst>
          </p:cNvPr>
          <p:cNvSpPr txBox="1"/>
          <p:nvPr/>
        </p:nvSpPr>
        <p:spPr>
          <a:xfrm>
            <a:off x="1857840" y="548680"/>
            <a:ext cx="667656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6.  </a:t>
            </a:r>
            <a:r>
              <a:rPr lang="ru-RU" sz="36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Выложите манник на блюдо и посыпьте сахарной пудрой.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BBC3C6-F261-E917-CD19-A9E08DE1F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8" y="2039617"/>
            <a:ext cx="7733884" cy="45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570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D140AA66-5929-0D14-9278-89F86E06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8" y="1006881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FF"/>
                </a:solidFill>
                <a:latin typeface="Monotype Corsiva" pitchFamily="66" charset="0"/>
              </a:rPr>
              <a:t>Энергетическая ценность продукта</a:t>
            </a:r>
            <a:r>
              <a:rPr lang="ru-RU" sz="3600" dirty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0426A-26EA-7C75-E8BC-5E1A2BD6F2E3}"/>
              </a:ext>
            </a:extLst>
          </p:cNvPr>
          <p:cNvSpPr txBox="1"/>
          <p:nvPr/>
        </p:nvSpPr>
        <p:spPr>
          <a:xfrm>
            <a:off x="2195736" y="2735088"/>
            <a:ext cx="58218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Калорийность 306.0 ккал</a:t>
            </a:r>
          </a:p>
          <a:p>
            <a:pPr algn="l"/>
            <a:r>
              <a:rPr lang="ru-RU" sz="400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Белки 6.2 г</a:t>
            </a:r>
          </a:p>
          <a:p>
            <a:pPr algn="l"/>
            <a:r>
              <a:rPr lang="ru-RU" sz="400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Жиры 2.4 г</a:t>
            </a:r>
          </a:p>
          <a:p>
            <a:pPr algn="l"/>
            <a:r>
              <a:rPr lang="ru-RU" sz="4000" i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Углеводы 45.9 г</a:t>
            </a:r>
            <a:endParaRPr lang="ru-RU" sz="4000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6437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748A3-0339-6746-DF9A-3C8F9F438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4747"/>
            <a:ext cx="9144000" cy="354850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8458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  <a:t>ознакомление с технологией приготовления   теста, с использованием круп;</a:t>
            </a:r>
          </a:p>
          <a:p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  <a:t> приготовление блюда «Манник».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692696"/>
            <a:ext cx="792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0000FF"/>
                </a:solidFill>
                <a:latin typeface="Monotype Corsiva" pitchFamily="66" charset="0"/>
              </a:rPr>
              <a:t>Цель урока:</a:t>
            </a:r>
            <a:endParaRPr lang="ru-RU" dirty="0"/>
          </a:p>
        </p:txBody>
      </p:sp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75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салаты и закуски;</a:t>
            </a:r>
          </a:p>
          <a:p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первые блюда;</a:t>
            </a:r>
          </a:p>
          <a:p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вторые блюда;</a:t>
            </a:r>
          </a:p>
          <a:p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 десерты;</a:t>
            </a:r>
          </a:p>
          <a:p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кондитерские изделия, начинки.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0528" y="188640"/>
            <a:ext cx="964907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>
                <a:solidFill>
                  <a:srgbClr val="0000FF"/>
                </a:solidFill>
                <a:latin typeface="Monotype Corsiva" pitchFamily="66" charset="0"/>
              </a:rPr>
              <a:t>Ассортимент блюд с </a:t>
            </a:r>
          </a:p>
          <a:p>
            <a:pPr algn="ctr"/>
            <a:r>
              <a:rPr lang="ru-RU" sz="4800">
                <a:solidFill>
                  <a:srgbClr val="0000FF"/>
                </a:solidFill>
                <a:latin typeface="Monotype Corsiva" pitchFamily="66" charset="0"/>
              </a:rPr>
              <a:t>использованием круп:</a:t>
            </a:r>
          </a:p>
          <a:p>
            <a:endParaRPr lang="ru-RU"/>
          </a:p>
        </p:txBody>
      </p:sp>
      <p:sp>
        <p:nvSpPr>
          <p:cNvPr id="41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94E6F-C2CC-405E-9FB5-B27E11440904}"/>
              </a:ext>
            </a:extLst>
          </p:cNvPr>
          <p:cNvSpPr txBox="1"/>
          <p:nvPr/>
        </p:nvSpPr>
        <p:spPr>
          <a:xfrm>
            <a:off x="665312" y="-4395"/>
            <a:ext cx="8280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800" b="1" i="0" dirty="0"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Кто придумал блюдо «Манник»?</a:t>
            </a:r>
          </a:p>
          <a:p>
            <a:pPr algn="l"/>
            <a:r>
              <a:rPr lang="ru-RU" sz="4800" b="1" i="0" dirty="0"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История манника.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C75C7-E138-D850-8BB3-88500D01BB2D}"/>
              </a:ext>
            </a:extLst>
          </p:cNvPr>
          <p:cNvSpPr txBox="1"/>
          <p:nvPr/>
        </p:nvSpPr>
        <p:spPr>
          <a:xfrm>
            <a:off x="89755" y="1348800"/>
            <a:ext cx="896448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Манник считается простым и вкусным пирогом, а история его рецепта началась на Руси, когда появилась манная крупа (ещё в 12-13 веках). Существует версия, что рецепт манника был известен, благодаря жителям востока, где этот пирог называется «</a:t>
            </a:r>
            <a:r>
              <a:rPr lang="ru-RU" sz="3200" i="0" dirty="0" err="1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Басбуса</a:t>
            </a:r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». Самое главное преимущество манника заключается в том, что он никогда не пригорает, благодаря манной крупе в составе, а превратить манник в торт можно буквально за пять минут, если использовать джем или крем. Именно такую роскошь могли позволить себе и богатые, и бедные люди, которые жили на Руси в 12-13 веках.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DC196-6956-DAC5-18A8-D03A542FD4D4}"/>
              </a:ext>
            </a:extLst>
          </p:cNvPr>
          <p:cNvSpPr txBox="1"/>
          <p:nvPr/>
        </p:nvSpPr>
        <p:spPr>
          <a:xfrm>
            <a:off x="644285" y="590125"/>
            <a:ext cx="79563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 </a:t>
            </a:r>
            <a:r>
              <a:rPr lang="ru-RU" sz="3600" b="0" i="0" dirty="0"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   Вы всегда можете приготовить манник на сливках, сметане или молоке. Сам процесс так прост, что пирог определенно получится вкусным.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dirty="0"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    При желании можете добавить в манник цукаты, яблоки, бананы или шоколад.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 </a:t>
            </a:r>
            <a:r>
              <a:rPr lang="ru-RU" sz="3600" b="0" i="0" dirty="0"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   Муку можете заменить на овсяную или рисовую, чтобы вышло более диетическое блюдо.</a:t>
            </a:r>
          </a:p>
        </p:txBody>
      </p:sp>
    </p:spTree>
    <p:extLst>
      <p:ext uri="{BB962C8B-B14F-4D97-AF65-F5344CB8AC3E}">
        <p14:creationId xmlns:p14="http://schemas.microsoft.com/office/powerpoint/2010/main" val="23077185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57EBC-D962-B4A0-F965-E87ACBE15CA8}"/>
              </a:ext>
            </a:extLst>
          </p:cNvPr>
          <p:cNvSpPr txBox="1"/>
          <p:nvPr/>
        </p:nvSpPr>
        <p:spPr>
          <a:xfrm>
            <a:off x="1594452" y="4795897"/>
            <a:ext cx="59550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 самое главное, если до прихода гостей осталось всего 30 минут, манник отлично подойдет в качестве идеального рецепта к чаю.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65AC2-7B9F-B6AA-69B0-50B235747052}"/>
              </a:ext>
            </a:extLst>
          </p:cNvPr>
          <p:cNvSpPr txBox="1"/>
          <p:nvPr/>
        </p:nvSpPr>
        <p:spPr>
          <a:xfrm>
            <a:off x="539552" y="260648"/>
            <a:ext cx="4578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Приготовить вкусный и пышный манник можно, даже если у вас нет духовки или мультиварки.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3505B7-756F-987E-2100-55A15771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50" y="-26582"/>
            <a:ext cx="6989981" cy="46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07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CC853-00D2-CF37-4A21-ACA692EE975F}"/>
              </a:ext>
            </a:extLst>
          </p:cNvPr>
          <p:cNvSpPr txBox="1"/>
          <p:nvPr/>
        </p:nvSpPr>
        <p:spPr>
          <a:xfrm>
            <a:off x="1475656" y="476672"/>
            <a:ext cx="6854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Классический рецепт манника на кефире не только полезный, потому что в манке очень много витаминов и микроэлементов, но и вкусный. 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4ECBB-097F-33C2-A0CC-3810E971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496458" cy="36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00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45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0000FF"/>
                </a:solidFill>
                <a:latin typeface="Monotype Corsiva" pitchFamily="66" charset="0"/>
              </a:rPr>
              <a:t>Продукты, необходимые для</a:t>
            </a:r>
          </a:p>
          <a:p>
            <a:pPr algn="ctr"/>
            <a:r>
              <a:rPr lang="ru-RU" sz="4800">
                <a:solidFill>
                  <a:srgbClr val="0000FF"/>
                </a:solidFill>
                <a:latin typeface="Monotype Corsiva" pitchFamily="66" charset="0"/>
              </a:rPr>
              <a:t>приготовления теста:</a:t>
            </a:r>
          </a:p>
        </p:txBody>
      </p:sp>
      <p:pic>
        <p:nvPicPr>
          <p:cNvPr id="11267" name="Picture 3" descr="C:\documents and settings\Ирина\Мои документы\Ирина\Новая папка\Натюрмот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pic>
        <p:nvPicPr>
          <p:cNvPr id="11268" name="Picture 4" descr="C:\documents and settings\Ирина\Мои документы\Ирина\Новая папка\Натюрмот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pic>
        <p:nvPicPr>
          <p:cNvPr id="11269" name="Picture 5" descr="C:\documents and settings\Ирина\Мои документы\Ирина\Новая папка\Натюрмот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pic>
        <p:nvPicPr>
          <p:cNvPr id="11270" name="Picture 6" descr="C:\documents and settings\Ирина\Мои документы\Ирина\Новая папка\Натюрмот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pic>
        <p:nvPicPr>
          <p:cNvPr id="11271" name="Picture 7" descr="C:\documents and settings\Ирина\Мои документы\Ирина\Новая папка\Натюрмот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pic>
        <p:nvPicPr>
          <p:cNvPr id="11272" name="Picture 8" descr="C:\documents and settings\Ирина\Мои документы\Ирина\Новая папка\Натюрмот (1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pic>
        <p:nvPicPr>
          <p:cNvPr id="11273" name="Picture 9" descr="C:\documents and settings\Ирина\Мои документы\Ирина\Новая папка\Натюрмот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362200"/>
            <a:ext cx="5410200" cy="4057650"/>
          </a:xfrm>
          <a:prstGeom prst="rect">
            <a:avLst/>
          </a:prstGeom>
          <a:noFill/>
        </p:spPr>
      </p:pic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00FF"/>
                </a:solidFill>
                <a:latin typeface="Monotype Corsiva" pitchFamily="66" charset="0"/>
              </a:rPr>
              <a:t>Ингредиенты.</a:t>
            </a:r>
          </a:p>
        </p:txBody>
      </p:sp>
      <p:graphicFrame>
        <p:nvGraphicFramePr>
          <p:cNvPr id="6264" name="Group 120"/>
          <p:cNvGraphicFramePr>
            <a:graphicFrameLocks noGrp="1"/>
          </p:cNvGraphicFramePr>
          <p:nvPr/>
        </p:nvGraphicFramePr>
        <p:xfrm>
          <a:off x="609600" y="2133600"/>
          <a:ext cx="7391400" cy="44805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яйца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2 шт.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сахар-песок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1 ст.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сметана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1 ст.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масло сливочное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100 гр.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крупа манная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1 ст.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мука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1 ст.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 сода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1 ч.л.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65" name="AutoShape 1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E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501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Prata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Ингредиенты.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Наталья</cp:lastModifiedBy>
  <cp:revision>20</cp:revision>
  <dcterms:created xsi:type="dcterms:W3CDTF">2005-11-11T21:01:24Z</dcterms:created>
  <dcterms:modified xsi:type="dcterms:W3CDTF">2023-03-21T22:28:56Z</dcterms:modified>
</cp:coreProperties>
</file>