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0" r:id="rId6"/>
    <p:sldId id="261" r:id="rId7"/>
    <p:sldId id="262" r:id="rId8"/>
    <p:sldId id="259" r:id="rId9"/>
    <p:sldId id="264" r:id="rId10"/>
    <p:sldId id="263" r:id="rId11"/>
    <p:sldId id="267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AD6A4-FC16-47F1-AF4D-F4BB947E3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405848-F5F7-41E4-AFD3-732D53EEB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E0D4D4-E2A1-4790-81D7-CB0CDE84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8A6-A70D-4FBD-9845-C41A5A5659D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404F4-75F0-4E30-98EA-61332C567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3A645B-2BFD-4B19-98F1-2A987B51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E1A-9598-46C4-92AF-D205113D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7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D399C-5016-4D3F-8D4B-E4FDF123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B8EDF5-2E80-4E12-9DA2-21A7C0B49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A68063-E559-4D9F-B41C-995B9F19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8A6-A70D-4FBD-9845-C41A5A5659D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B9C5BE-43F6-4139-B3CA-B6B1B796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66DFD-0030-403D-81BE-D933F4C2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E1A-9598-46C4-92AF-D205113D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9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5CF0B3-5CF4-46FA-AFFF-70A93D40C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096B84-5587-4304-A6F8-C2788E1EC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623149-440C-4905-8109-1C650A30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8A6-A70D-4FBD-9845-C41A5A5659D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EEF110-5568-4E4F-94E3-E00F0F87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AEED8-AB25-4F15-84FF-A7B082EC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E1A-9598-46C4-92AF-D205113D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0C2FF-CBD4-4BFD-9946-DBE684CC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EF6D7E-5438-4708-A979-7A19A4A0E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335C75-4A3C-4A74-9253-79A6E2CE0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8A6-A70D-4FBD-9845-C41A5A5659D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6A5C57-ECE5-483B-BDB9-EF7CDB78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07A0FE-6D49-43AF-93E4-857C039E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E1A-9598-46C4-92AF-D205113D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7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B86C5-13A5-4E6F-8154-27222D0E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98B5F1-FF99-4B72-94CB-1B65ED46F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6715B3-0815-45DC-A482-AFFB03A6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8A6-A70D-4FBD-9845-C41A5A5659D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77BEFA-9EBD-4339-A8C8-6E67C400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0775A-615D-4409-9CC9-9F8BF794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E1A-9598-46C4-92AF-D205113D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92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23EEC-B22B-43D4-93D7-D2F39974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51D5D-63CB-484F-A2D0-225134B56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6E987-D8DC-45DE-9A3C-F789A8346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00676D-ED37-4050-9D18-F1D34D50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8A6-A70D-4FBD-9845-C41A5A5659D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4AFAD4-170F-48ED-9D4E-BD8E185F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ED54ED-EEB7-4C77-9777-F344CE83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E1A-9598-46C4-92AF-D205113D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8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69F06-DC31-45FB-BEEB-EAA2A973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446F53-58F6-4B19-A6A1-59505FFFE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E9B3E2-2422-479F-8339-93A3D0ED2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582C72-FFF9-46DD-90D1-B0939CFE1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3565A-DC66-4F6D-AB95-58B2A3FF4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045EDC-9A81-4587-BCAE-3FDC55EA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8A6-A70D-4FBD-9845-C41A5A5659D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42937D-D1E4-4EBF-A1D9-1342878D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28555F-75C5-43CF-8B3E-4978D94B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E1A-9598-46C4-92AF-D205113D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8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441B5-A03E-466C-85A6-1AF8999C3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54517E-A940-4A61-99F5-F5D474C3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8A6-A70D-4FBD-9845-C41A5A5659D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CD417F-0532-475E-8CC8-ECC36E7B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1B89DD-A189-4719-9FD5-6BD88653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E1A-9598-46C4-92AF-D205113D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7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E53528-F64A-45F8-9121-E7BFA30D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8A6-A70D-4FBD-9845-C41A5A5659D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80FC5D-9743-401B-8D98-CE4ECF06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A9B5B1-2C4F-4CF4-BE19-06192A16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E1A-9598-46C4-92AF-D205113D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F2DCC-6381-4C22-8A93-E75EE83F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F42FF-0575-45F1-A91A-4A44119F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6C473-CAE2-4935-B63B-A534EB436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AC9B9-B3B7-4FA7-9344-F27716A62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8A6-A70D-4FBD-9845-C41A5A5659D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FF26C-ADE0-4238-95CF-43C45BA2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A34786-BEC1-4661-B2D8-70A4BF92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E1A-9598-46C4-92AF-D205113D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5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4118A-4E2B-4043-98B1-2E9A10AE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855B3-5187-4AC0-9CFE-877599F2A1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46A336-563A-4FCB-9CA0-6B7869505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8F404A-B77C-4199-B214-FBA070B5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C98A6-A70D-4FBD-9845-C41A5A5659D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F1D573-1F52-450E-B327-E42B84E7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0612F7-E76D-4872-8C0A-EBDF5ABC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3E1A-9598-46C4-92AF-D205113D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1591F-DB4C-4F9B-A1B7-EB073514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FDE4F-0342-4983-8FDB-180453EC2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17A3B7-E343-4074-A950-4E29E6D1B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98A6-A70D-4FBD-9845-C41A5A5659D7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095352-5F4B-409A-9970-4E71EDBAA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AC8162-3F88-4876-8FA9-C3557EB44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3E1A-9598-46C4-92AF-D205113DC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4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9D63B-6084-44BC-913F-BDA1AABDB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55"/>
            <a:ext cx="12192000" cy="69209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9AEB8F-E9CC-4D93-9965-45C5D3526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27" y="-179346"/>
            <a:ext cx="7262079" cy="72166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5DF6E3-2B85-4C5E-AF33-C97A0C3C2DC5}"/>
              </a:ext>
            </a:extLst>
          </p:cNvPr>
          <p:cNvSpPr txBox="1"/>
          <p:nvPr/>
        </p:nvSpPr>
        <p:spPr>
          <a:xfrm>
            <a:off x="3548332" y="2501580"/>
            <a:ext cx="5290868" cy="14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классный руководитель 5 класса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КОУ ВО «Бутурлиновская школа-интернат для обучающихся с ОВЗ»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Грянко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Валентиновна</a:t>
            </a:r>
          </a:p>
        </p:txBody>
      </p:sp>
    </p:spTree>
    <p:extLst>
      <p:ext uri="{BB962C8B-B14F-4D97-AF65-F5344CB8AC3E}">
        <p14:creationId xmlns:p14="http://schemas.microsoft.com/office/powerpoint/2010/main" val="297305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9D63B-6084-44BC-913F-BDA1AABDB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55"/>
            <a:ext cx="12192000" cy="6920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320FCD-2310-4F46-B009-65018BFD46D9}"/>
              </a:ext>
            </a:extLst>
          </p:cNvPr>
          <p:cNvSpPr txBox="1"/>
          <p:nvPr/>
        </p:nvSpPr>
        <p:spPr>
          <a:xfrm>
            <a:off x="1885122" y="255249"/>
            <a:ext cx="84217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Правило №4. Не спеши отправлять СМС.</a:t>
            </a:r>
          </a:p>
          <a:p>
            <a:r>
              <a:rPr lang="ru-RU" sz="28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Если хочешь скачать картинку или мелодию, а тебя просят прислать СМС - не спеши! Сначала проверь этот номер в Интернете - безопасно ли отправлять СМС на этот номер, не обманут ли тебя. Это можно сделать на специальном сайте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7A5D3-F71C-42D6-88E6-92C622F7881B}"/>
              </a:ext>
            </a:extLst>
          </p:cNvPr>
          <p:cNvSpPr txBox="1"/>
          <p:nvPr/>
        </p:nvSpPr>
        <p:spPr>
          <a:xfrm>
            <a:off x="4805522" y="4984712"/>
            <a:ext cx="61887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effectLst/>
                <a:latin typeface="Georgia" panose="02040502050405020303" pitchFamily="18" charset="0"/>
              </a:rPr>
              <a:t>Иногда тебе в Сети</a:t>
            </a:r>
            <a:br>
              <a:rPr lang="ru-RU" sz="2400" b="1" i="1" dirty="0">
                <a:latin typeface="Georgia" panose="02040502050405020303" pitchFamily="18" charset="0"/>
              </a:rPr>
            </a:br>
            <a:r>
              <a:rPr lang="ru-RU" sz="2400" b="1" i="1" dirty="0">
                <a:effectLst/>
                <a:latin typeface="Georgia" panose="02040502050405020303" pitchFamily="18" charset="0"/>
              </a:rPr>
              <a:t>Вдруг встречаются вруны.</a:t>
            </a:r>
            <a:br>
              <a:rPr lang="ru-RU" sz="2400" b="1" i="1" dirty="0">
                <a:latin typeface="Georgia" panose="02040502050405020303" pitchFamily="18" charset="0"/>
              </a:rPr>
            </a:br>
            <a:r>
              <a:rPr lang="ru-RU" sz="2400" b="1" i="1" dirty="0">
                <a:effectLst/>
                <a:latin typeface="Georgia" panose="02040502050405020303" pitchFamily="18" charset="0"/>
              </a:rPr>
              <a:t>Ты мошенникам не верь,</a:t>
            </a:r>
            <a:br>
              <a:rPr lang="ru-RU" sz="2400" b="1" i="1" dirty="0">
                <a:latin typeface="Georgia" panose="02040502050405020303" pitchFamily="18" charset="0"/>
              </a:rPr>
            </a:br>
            <a:r>
              <a:rPr lang="ru-RU" sz="2400" b="1" i="1" dirty="0">
                <a:effectLst/>
                <a:latin typeface="Georgia" panose="02040502050405020303" pitchFamily="18" charset="0"/>
              </a:rPr>
              <a:t>Информацию проверь!</a:t>
            </a:r>
            <a:endParaRPr lang="ru-RU" sz="2400" b="1" i="1" dirty="0">
              <a:latin typeface="Georgia" panose="02040502050405020303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8B8D58-C75E-4805-9F45-8FE3A1342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4" y="2884435"/>
            <a:ext cx="4114614" cy="40220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D9371F-001E-497D-9FD0-6EDB1143E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655" y="2950748"/>
            <a:ext cx="3717235" cy="209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9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9D63B-6084-44BC-913F-BDA1AABDB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55"/>
            <a:ext cx="12192000" cy="6920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9DCF90-6009-44D8-B9A7-BEDCDD0FC894}"/>
              </a:ext>
            </a:extLst>
          </p:cNvPr>
          <p:cNvSpPr txBox="1"/>
          <p:nvPr/>
        </p:nvSpPr>
        <p:spPr>
          <a:xfrm>
            <a:off x="1858618" y="4210375"/>
            <a:ext cx="39690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 грубиянами в сети</a:t>
            </a:r>
            <a:br>
              <a:rPr lang="ru-RU" sz="2400" b="1" i="1" dirty="0">
                <a:latin typeface="Georgia" panose="02040502050405020303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Разговор не заводи.</a:t>
            </a:r>
            <a:br>
              <a:rPr lang="ru-RU" sz="2400" b="1" i="1" dirty="0">
                <a:latin typeface="Georgia" panose="02040502050405020303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Ну и сам не оплошай -</a:t>
            </a:r>
            <a:br>
              <a:rPr lang="ru-RU" sz="2400" b="1" i="1" dirty="0">
                <a:latin typeface="Georgia" panose="02040502050405020303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Никого не обижай.</a:t>
            </a:r>
            <a:endParaRPr 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C3C69B-8496-4821-AC6B-E08FF9788D4F}"/>
              </a:ext>
            </a:extLst>
          </p:cNvPr>
          <p:cNvSpPr txBox="1"/>
          <p:nvPr/>
        </p:nvSpPr>
        <p:spPr>
          <a:xfrm>
            <a:off x="748749" y="221470"/>
            <a:ext cx="61887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Правило №5. Будь дружелюбен.</a:t>
            </a:r>
            <a:b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Общаясь в Интернете будь дружелюбен с другими. Не пиши грубых слов. Ты можешь нечаянно обидеть человека, читать грубости так же неприятно, как и слышать.</a:t>
            </a:r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6631C4-1476-4508-8EA9-D5A9F0DCA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04" y="1200912"/>
            <a:ext cx="4856923" cy="48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7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9D63B-6084-44BC-913F-BDA1AABDB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55"/>
            <a:ext cx="12192000" cy="6920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49ECF7-4922-4738-A348-F44254E8953B}"/>
              </a:ext>
            </a:extLst>
          </p:cNvPr>
          <p:cNvSpPr txBox="1"/>
          <p:nvPr/>
        </p:nvSpPr>
        <p:spPr>
          <a:xfrm>
            <a:off x="483703" y="274479"/>
            <a:ext cx="78784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Правило №6 Осторожно с незнакомыми.</a:t>
            </a:r>
            <a:b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Не встречайся без родителей с незнакомыми людьми из Интернета вживую. В интернете многие люди рассказывают о себе неправду.</a:t>
            </a:r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F058D-0A19-4AE6-98AD-9CDB8E19E2B6}"/>
              </a:ext>
            </a:extLst>
          </p:cNvPr>
          <p:cNvSpPr txBox="1"/>
          <p:nvPr/>
        </p:nvSpPr>
        <p:spPr>
          <a:xfrm>
            <a:off x="7412934" y="3536780"/>
            <a:ext cx="61887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Злые люди в Интернете </a:t>
            </a:r>
          </a:p>
          <a:p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Расставляют свои сети. </a:t>
            </a:r>
          </a:p>
          <a:p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 незнакомыми людьми </a:t>
            </a:r>
          </a:p>
          <a:p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Ты на встречу не иди!</a:t>
            </a:r>
            <a:endParaRPr lang="ru-RU" sz="2400" b="1" i="1" dirty="0">
              <a:latin typeface="Georgia" panose="020405020504050203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C401F2-C33D-4F92-894B-67AF0BF2C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7" y="2525937"/>
            <a:ext cx="6184900" cy="38964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C3F0D7-2CAB-45A3-B581-D4F5583A1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744" y="692163"/>
            <a:ext cx="2188464" cy="2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5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9D63B-6084-44BC-913F-BDA1AABDB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55"/>
            <a:ext cx="12192000" cy="6920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51BC4C-1A19-469C-9A66-2DB69E0C6A74}"/>
              </a:ext>
            </a:extLst>
          </p:cNvPr>
          <p:cNvSpPr txBox="1"/>
          <p:nvPr/>
        </p:nvSpPr>
        <p:spPr>
          <a:xfrm>
            <a:off x="576469" y="261227"/>
            <a:ext cx="80506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Правило №7. Не рассказывай о себе.</a:t>
            </a:r>
            <a:b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Никогда не сообщай свое полное имя, домашний адрес и телефон, не высылай свои фотографии незнакомым людям.</a:t>
            </a:r>
            <a:b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Помни: 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преступники могут использовать эту информацию против тебя или твоих родных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E40A4-05B5-4AE0-A115-2D4AAF8B32FD}"/>
              </a:ext>
            </a:extLst>
          </p:cNvPr>
          <p:cNvSpPr txBox="1"/>
          <p:nvPr/>
        </p:nvSpPr>
        <p:spPr>
          <a:xfrm>
            <a:off x="5532782" y="3429000"/>
            <a:ext cx="61887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Чтобы вор к нам не пришёл, И чужой нас не нашёл, Телефон свой, адрес, фото В интернет не помещай И другим не сообщай.</a:t>
            </a:r>
            <a:endParaRPr lang="ru-RU" sz="2400" b="1" i="1" dirty="0">
              <a:latin typeface="Georgia" panose="020405020504050203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FC1409-124A-4188-89CE-02EE878DE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10" y="3263065"/>
            <a:ext cx="3324962" cy="335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9D63B-6084-44BC-913F-BDA1AABDB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55"/>
            <a:ext cx="12192000" cy="6920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3B359C-7069-41D2-8ED8-3D7926155DD9}"/>
              </a:ext>
            </a:extLst>
          </p:cNvPr>
          <p:cNvSpPr txBox="1"/>
          <p:nvPr/>
        </p:nvSpPr>
        <p:spPr>
          <a:xfrm>
            <a:off x="2451654" y="190500"/>
            <a:ext cx="85874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ИНТЕРНЕТ _ МИР ШИРОКИХ ВОЗМОЖНОСТЕЙ.</a:t>
            </a:r>
            <a:endParaRPr lang="ru-RU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50CBE-E77A-4AC2-9022-A79D4CDB1023}"/>
              </a:ext>
            </a:extLst>
          </p:cNvPr>
          <p:cNvSpPr txBox="1"/>
          <p:nvPr/>
        </p:nvSpPr>
        <p:spPr>
          <a:xfrm>
            <a:off x="2701874" y="1821587"/>
            <a:ext cx="726881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Интернет бывает разным:</a:t>
            </a:r>
            <a:br>
              <a:rPr lang="ru-RU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Другом верным иль опасным.</a:t>
            </a:r>
            <a:br>
              <a:rPr lang="ru-RU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И зависит это всё</a:t>
            </a:r>
            <a:br>
              <a:rPr lang="ru-RU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От тебя лишь одного.</a:t>
            </a:r>
            <a:br>
              <a:rPr lang="ru-RU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Если будешь соблюдать</a:t>
            </a:r>
            <a:br>
              <a:rPr lang="ru-RU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Правила ты разные –</a:t>
            </a:r>
            <a:br>
              <a:rPr lang="ru-RU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Значит, для тебя общение</a:t>
            </a:r>
            <a:br>
              <a:rPr lang="ru-RU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В нём будет безопасное!</a:t>
            </a:r>
            <a:endParaRPr lang="ru-RU" sz="28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01B7D1-6759-46CB-9868-4AE39F3DB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5" y="3591302"/>
            <a:ext cx="2125862" cy="21258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3ABFA5-8782-4353-88D2-D192D6834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69" y="4189287"/>
            <a:ext cx="3239806" cy="242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8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9D63B-6084-44BC-913F-BDA1AABDB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55"/>
            <a:ext cx="12192000" cy="69209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268BA5-DCE5-4466-9819-A55B73EB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20" y="279698"/>
            <a:ext cx="8630653" cy="6235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25DBC8-8ECA-4885-AD65-F9FB69A899CD}"/>
              </a:ext>
            </a:extLst>
          </p:cNvPr>
          <p:cNvSpPr txBox="1"/>
          <p:nvPr/>
        </p:nvSpPr>
        <p:spPr>
          <a:xfrm>
            <a:off x="134352" y="5216847"/>
            <a:ext cx="609399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5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9D63B-6084-44BC-913F-BDA1AABDB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55"/>
            <a:ext cx="12192000" cy="6920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CC427A-3191-4DBD-A30F-E8DFA8145E9B}"/>
              </a:ext>
            </a:extLst>
          </p:cNvPr>
          <p:cNvSpPr txBox="1"/>
          <p:nvPr/>
        </p:nvSpPr>
        <p:spPr>
          <a:xfrm>
            <a:off x="1876928" y="176495"/>
            <a:ext cx="9829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 Есть такая сеть на свете Ею рыбу не поймать. В неё входят даже дети, Чтоб общаться иль играть. Информацию черпают, И чего здесь только нет! Как же сеть ту называют? Ну, конечно ж ...</a:t>
            </a:r>
            <a:endParaRPr lang="ru-RU" sz="3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979EF7-030F-4DDF-A287-587E76F5A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76" y="329000"/>
            <a:ext cx="7619048" cy="62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B76754-D9D2-409C-BA93-3BDC67CDF216}"/>
              </a:ext>
            </a:extLst>
          </p:cNvPr>
          <p:cNvSpPr txBox="1"/>
          <p:nvPr/>
        </p:nvSpPr>
        <p:spPr>
          <a:xfrm>
            <a:off x="3811530" y="5615597"/>
            <a:ext cx="6093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Интернет</a:t>
            </a: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54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9D63B-6084-44BC-913F-BDA1AABDB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55"/>
            <a:ext cx="12192000" cy="6920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09157B-82E7-4EF5-A966-CDDD02BCE051}"/>
              </a:ext>
            </a:extLst>
          </p:cNvPr>
          <p:cNvSpPr txBox="1"/>
          <p:nvPr/>
        </p:nvSpPr>
        <p:spPr>
          <a:xfrm>
            <a:off x="6361698" y="662334"/>
            <a:ext cx="617821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Как узнать про все на свете?</a:t>
            </a:r>
            <a:b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Ну конечно, в ИНТЕРНЕТЕ!</a:t>
            </a:r>
            <a:b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Там музеи, книги, игры,</a:t>
            </a:r>
            <a:b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Музыка, живые тигры!</a:t>
            </a:r>
            <a:b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Можно все, друзья, найти</a:t>
            </a:r>
            <a:b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8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В этой сказочной сети!</a:t>
            </a:r>
            <a:b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06ECBF-C84B-4B45-91AD-FFFA3EFB5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" y="735121"/>
            <a:ext cx="4756044" cy="44350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6987DE-C4DE-4EC9-B29A-BA1063F22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02" y="3626570"/>
            <a:ext cx="3859846" cy="308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2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9D63B-6084-44BC-913F-BDA1AABDB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55"/>
            <a:ext cx="12192000" cy="6920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28BEAE-4D76-4B9E-B907-C2914845D73B}"/>
              </a:ext>
            </a:extLst>
          </p:cNvPr>
          <p:cNvSpPr txBox="1"/>
          <p:nvPr/>
        </p:nvSpPr>
        <p:spPr>
          <a:xfrm>
            <a:off x="3428505" y="584191"/>
            <a:ext cx="61782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Что такое Интернет?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4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Это всемирная система объединённых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4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компьютерных сетей для хранения и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4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передачи информации.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Это безграничный мир информации, «Мир новых возможностей».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FCA19B-95C9-4CE5-BEE9-F52E30122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9" y="4549676"/>
            <a:ext cx="3199912" cy="19879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4DB58B-36F3-4A88-85FF-920D22AD3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84" y="919205"/>
            <a:ext cx="2871537" cy="21536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7C992A-78BB-4E05-B7FA-8A64A5A2E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981" y="2050683"/>
            <a:ext cx="3033571" cy="29779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D34481-B554-4447-AF8F-5D902E0F3455}"/>
              </a:ext>
            </a:extLst>
          </p:cNvPr>
          <p:cNvSpPr txBox="1"/>
          <p:nvPr/>
        </p:nvSpPr>
        <p:spPr>
          <a:xfrm>
            <a:off x="3223007" y="3120931"/>
            <a:ext cx="54492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Здесь ты найдешь много интересного и полезного для учёбы, проведения досуга и отдыха.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4850EF1-30B7-431C-811F-00DAC350C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65" y="4513294"/>
            <a:ext cx="3033572" cy="22751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AFE5A8C-E34E-4E17-B912-CCFECF76B3A4}"/>
              </a:ext>
            </a:extLst>
          </p:cNvPr>
          <p:cNvSpPr txBox="1"/>
          <p:nvPr/>
        </p:nvSpPr>
        <p:spPr>
          <a:xfrm>
            <a:off x="8191290" y="5343155"/>
            <a:ext cx="42429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В Интернете можно общаться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4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и заводить друзей.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2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9D63B-6084-44BC-913F-BDA1AABDB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55"/>
            <a:ext cx="12192000" cy="6920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D1BE9-464B-4FA2-90E2-071F2E63D5BF}"/>
              </a:ext>
            </a:extLst>
          </p:cNvPr>
          <p:cNvSpPr txBox="1"/>
          <p:nvPr/>
        </p:nvSpPr>
        <p:spPr>
          <a:xfrm>
            <a:off x="622634" y="632101"/>
            <a:ext cx="61782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Мы хотим, чтоб Интернет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Был Вам другом много лет!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Будешь знать семь правил этих -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Смело плавай в Интернете!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06B661-D84D-4596-8223-13C9BA44F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446047"/>
            <a:ext cx="4873083" cy="48730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31F051-495D-4267-88C4-702E162AB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84" y="3235976"/>
            <a:ext cx="4873083" cy="304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6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9D63B-6084-44BC-913F-BDA1AABDB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55"/>
            <a:ext cx="12192000" cy="6920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590A96-5022-4816-BF80-CED7CC22C359}"/>
              </a:ext>
            </a:extLst>
          </p:cNvPr>
          <p:cNvSpPr txBox="1"/>
          <p:nvPr/>
        </p:nvSpPr>
        <p:spPr>
          <a:xfrm>
            <a:off x="3522245" y="116123"/>
            <a:ext cx="6178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Правило №1. Спрашивай взрослых</a:t>
            </a:r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E245E-1A8E-4188-8321-03CA5A536CD8}"/>
              </a:ext>
            </a:extLst>
          </p:cNvPr>
          <p:cNvSpPr txBox="1"/>
          <p:nvPr/>
        </p:nvSpPr>
        <p:spPr>
          <a:xfrm>
            <a:off x="4689308" y="756866"/>
            <a:ext cx="617821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Всегда спрашивай родителей о незнакомых вещах в Интернете. Они расскажут, что безопасно делать, а что нет.</a:t>
            </a:r>
            <a:endParaRPr lang="ru-RU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A1DE74-A1B4-4BF2-AD1B-7003B30C7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2818969"/>
            <a:ext cx="6248400" cy="39944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890198-3BF6-4936-B75D-E9C3401B8D3D}"/>
              </a:ext>
            </a:extLst>
          </p:cNvPr>
          <p:cNvSpPr txBox="1"/>
          <p:nvPr/>
        </p:nvSpPr>
        <p:spPr>
          <a:xfrm>
            <a:off x="6888730" y="4031381"/>
            <a:ext cx="53032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Если что-то непонятно, </a:t>
            </a:r>
            <a:br>
              <a:rPr lang="ru-RU" sz="2400" b="1" i="1" dirty="0">
                <a:latin typeface="Georgia" panose="02040502050405020303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Страшно или неприятно,</a:t>
            </a:r>
            <a:br>
              <a:rPr lang="ru-RU" sz="2400" b="1" i="1" dirty="0">
                <a:latin typeface="Georgia" panose="02040502050405020303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Быстро к взрослым поспеши,</a:t>
            </a:r>
            <a:br>
              <a:rPr lang="ru-RU" sz="2400" b="1" i="1" dirty="0">
                <a:latin typeface="Georgia" panose="02040502050405020303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Расскажи и покажи.</a:t>
            </a:r>
            <a:endParaRPr lang="ru-RU" sz="24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9D63B-6084-44BC-913F-BDA1AABDB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55"/>
            <a:ext cx="12192000" cy="6920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5A8313-B7F5-4C8C-9AC0-15E2926717B1}"/>
              </a:ext>
            </a:extLst>
          </p:cNvPr>
          <p:cNvSpPr txBox="1"/>
          <p:nvPr/>
        </p:nvSpPr>
        <p:spPr>
          <a:xfrm>
            <a:off x="6385760" y="4140550"/>
            <a:ext cx="64759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Как и всюду на планете, </a:t>
            </a:r>
          </a:p>
          <a:p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Есть опасность в интернете. </a:t>
            </a:r>
          </a:p>
          <a:p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Мы опасность исключаем, </a:t>
            </a:r>
          </a:p>
          <a:p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Если фильтры подключаем.</a:t>
            </a:r>
            <a:endParaRPr lang="ru-RU" sz="2400" b="1" i="1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93C15-901F-4193-813F-E4873B4133B7}"/>
              </a:ext>
            </a:extLst>
          </p:cNvPr>
          <p:cNvSpPr txBox="1"/>
          <p:nvPr/>
        </p:nvSpPr>
        <p:spPr>
          <a:xfrm>
            <a:off x="3192880" y="205096"/>
            <a:ext cx="64729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Правило №2. Установи фильтр.</a:t>
            </a:r>
          </a:p>
          <a:p>
            <a:r>
              <a:rPr lang="ru-RU" sz="28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Чтобы не сталкиваться с неприятной информацией, установи на своем браузере  фильтр или попроси взрослых сделать это. И тогда смело можешь пользоваться интересными тебе страничками в интернете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704507-7D8F-48C5-B643-22B225D94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9" y="3520135"/>
            <a:ext cx="5716003" cy="321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59D63B-6084-44BC-913F-BDA1AABDB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78"/>
            <a:ext cx="12192000" cy="6920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279121-E3F6-4458-9AE1-949B57983DC2}"/>
              </a:ext>
            </a:extLst>
          </p:cNvPr>
          <p:cNvSpPr txBox="1"/>
          <p:nvPr/>
        </p:nvSpPr>
        <p:spPr>
          <a:xfrm>
            <a:off x="478256" y="3899918"/>
            <a:ext cx="61782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Не хочу попасть в беду —</a:t>
            </a:r>
          </a:p>
          <a:p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Антивирус заведу! </a:t>
            </a:r>
          </a:p>
          <a:p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Всем, кто ходит в интернет, </a:t>
            </a:r>
          </a:p>
          <a:p>
            <a:r>
              <a:rPr lang="ru-RU" sz="24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Пригодится наш совет.</a:t>
            </a:r>
            <a:endParaRPr lang="ru-RU" sz="2400" b="1" i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4B7193-0BA9-453F-A905-264745EC8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96" y="3120674"/>
            <a:ext cx="6419204" cy="36098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83B06D-C789-46EB-BA18-C88C4C5B6260}"/>
              </a:ext>
            </a:extLst>
          </p:cNvPr>
          <p:cNvSpPr txBox="1"/>
          <p:nvPr/>
        </p:nvSpPr>
        <p:spPr>
          <a:xfrm>
            <a:off x="613610" y="127468"/>
            <a:ext cx="897555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Правило №3. Не открывай файлы</a:t>
            </a:r>
          </a:p>
          <a:p>
            <a:r>
              <a:rPr lang="ru-RU" sz="2800" b="0" i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Никогда не открывайте и не скачивай никаких вложений и присланные незнакомцем файлы. Они могут навредить компьютеру. Скачивайте файлы из надежных источников. Чтобы избежать заражение компьютера вирусом, установи на него специальную программу – антивирус!</a:t>
            </a:r>
            <a:endParaRPr 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8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641</Words>
  <Application>Microsoft Office PowerPoint</Application>
  <PresentationFormat>Широкоэкранный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5</cp:revision>
  <dcterms:created xsi:type="dcterms:W3CDTF">2021-11-23T20:10:29Z</dcterms:created>
  <dcterms:modified xsi:type="dcterms:W3CDTF">2021-11-24T09:19:27Z</dcterms:modified>
</cp:coreProperties>
</file>