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3614F-D6FB-4FAC-9D82-9EAE8320C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A79C24-5612-4760-8328-29E41E885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B5162-B699-4BAC-8AEC-06ABC2F3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9DE7-8B8A-4FA2-B9D2-78C7D4680D48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A8432F-C45E-4802-B895-A90A79E9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6703CB-7AD5-42C4-8B88-3D065D26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5E23-F2AC-48E9-A9CB-1A2882EFB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7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DE758-9125-4C58-9A42-A0CD5DC5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6EDFA-F2A1-44F1-AE6A-516D68364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38E0E3-005F-4C72-8167-F55ACC13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9DE7-8B8A-4FA2-B9D2-78C7D4680D48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AA8BE-421A-4537-8222-EB4A3111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E2D44-6AB9-4D25-80D1-1142AB79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5E23-F2AC-48E9-A9CB-1A2882EFB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8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42768B-3904-487E-8FF8-F87A9DCA3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61D049-34B1-40B5-A993-45913E4DF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3A8020-3183-4603-8A08-97FBD6883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9DE7-8B8A-4FA2-B9D2-78C7D4680D48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EBD02D-1F5D-4E40-8C30-FA5D0653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F977F7-0D12-4FA0-85A1-7C96C487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5E23-F2AC-48E9-A9CB-1A2882EFB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8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B3958-C8ED-4863-BC25-0A5D46EF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6F42FC-4000-4403-95A6-899402079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38553C-4C1B-4D25-B979-A95CBBC1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9DE7-8B8A-4FA2-B9D2-78C7D4680D48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111A3E-DAEF-47B7-81BD-BBB6D6CF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F866AA-D8CC-4F1C-A052-09C5455C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5E23-F2AC-48E9-A9CB-1A2882EFB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9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D787D-4473-4ABD-933C-AA384C25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7126BC-9F40-4040-9B70-E942BA8B5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D07CE8-33C6-4C4B-93E6-92D61863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9DE7-8B8A-4FA2-B9D2-78C7D4680D48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B71365-585D-4DC6-925C-B3D09FE1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1FAED9-C349-43CF-9158-3992AFB9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5E23-F2AC-48E9-A9CB-1A2882EFB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AAE50-FB3A-43A7-B005-811E0913F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A06925-C319-4503-9B62-2153D7AA7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0A5B6F-8EC2-4B3B-A5D6-F68944F58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4E91DD-6897-4D18-89D0-D142CF95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9DE7-8B8A-4FA2-B9D2-78C7D4680D48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463A46-278E-4401-9C39-F3E18FA5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C9D383-6246-4D8D-96BA-3B453A85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5E23-F2AC-48E9-A9CB-1A2882EFB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C65D9-6E27-49C4-B876-5975844BE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54E588-2F68-4380-AE27-92201CAB4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E5B164-7813-4BF7-B0F7-5F55DC9C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1830F2-7FAB-43E4-98C3-262EC8021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03528-5477-4849-82CB-6736BD4FD3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6A9F29-A467-4570-A8C8-BFAD2FB6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9DE7-8B8A-4FA2-B9D2-78C7D4680D48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6F2873-3A6C-4D42-9EE7-F0126521D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E079C2-6F01-4ABE-B766-F3067E120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5E23-F2AC-48E9-A9CB-1A2882EFB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7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B0D06-7F10-4F36-8EA9-99D8DE34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A63F80-FD7E-49EE-A8B7-E480E4C1C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9DE7-8B8A-4FA2-B9D2-78C7D4680D48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A2A545-ECDC-4A1F-BAC1-36D5A531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429B59-0612-41E9-B7AF-54B0DC6C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5E23-F2AC-48E9-A9CB-1A2882EFB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30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F5FA81-FF3B-41A9-BE35-9AD0C99B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9DE7-8B8A-4FA2-B9D2-78C7D4680D48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D68214-9AE4-4F4D-B286-CC6CE50E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435E1B-1811-40F8-9B54-E4EE9A78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5E23-F2AC-48E9-A9CB-1A2882EFB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5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E7628-D659-49F8-87DA-D613482D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9AC6D4-3523-4C57-8EDA-FC9F9B70A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9DEB9A-2804-43C1-BD04-FEB84784F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B4861-A76A-4AB6-A9A7-3CB862A12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9DE7-8B8A-4FA2-B9D2-78C7D4680D48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1A9BCB-AE14-4DC3-A18C-8A98E76C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EF5051-5C2F-4709-B9F7-A7043D11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5E23-F2AC-48E9-A9CB-1A2882EFB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0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B9385-3177-41E7-BD37-E8CE697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2E82FB-47EF-4B05-9498-A5BD593D3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E9778B-3C7E-4389-8FBE-41CBD93F2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EC735A-5910-496E-A851-0192546C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9DE7-8B8A-4FA2-B9D2-78C7D4680D48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FC3251-2A19-47A7-B207-F196064D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9FFEC7-351E-456B-B7D4-5AFA2D62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5E23-F2AC-48E9-A9CB-1A2882EFB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98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DB9F4-58AE-41C8-8E96-D4D68F88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07AA03-8C5F-4A7B-8345-3E13463BE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BF4C99-2ED2-4719-84D8-AA349A4E4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29DE7-8B8A-4FA2-B9D2-78C7D4680D48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25E0A3-D5D7-463F-A612-EB976C011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589942-8908-42D1-B3F1-52611CD02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65E23-F2AC-48E9-A9CB-1A2882EFB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8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4DCA3-E886-00C7-0A50-B18CCD064295}"/>
              </a:ext>
            </a:extLst>
          </p:cNvPr>
          <p:cNvSpPr txBox="1"/>
          <p:nvPr/>
        </p:nvSpPr>
        <p:spPr>
          <a:xfrm>
            <a:off x="890337" y="573187"/>
            <a:ext cx="1113278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000000"/>
                </a:solidFill>
                <a:effectLst/>
              </a:rPr>
              <a:t> Познавательный час </a:t>
            </a:r>
          </a:p>
          <a:p>
            <a:pPr algn="ctr"/>
            <a:endParaRPr lang="ru-RU" sz="4800" b="1" i="1" dirty="0">
              <a:solidFill>
                <a:srgbClr val="000000"/>
              </a:solidFill>
              <a:effectLst/>
            </a:endParaRPr>
          </a:p>
          <a:p>
            <a:pPr algn="ctr"/>
            <a:r>
              <a:rPr lang="ru-RU" sz="6600" b="1" dirty="0">
                <a:solidFill>
                  <a:srgbClr val="C00000"/>
                </a:solidFill>
                <a:effectLst/>
              </a:rPr>
              <a:t>«ЗОЖ – основа успешной жизнедеятельности».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DA5E97-727D-765C-9D1C-DC369C981773}"/>
              </a:ext>
            </a:extLst>
          </p:cNvPr>
          <p:cNvSpPr txBox="1"/>
          <p:nvPr/>
        </p:nvSpPr>
        <p:spPr>
          <a:xfrm>
            <a:off x="6782803" y="4998134"/>
            <a:ext cx="6178216" cy="146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 классный руководитель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КОУ ВО «Бутурлиновская школа-интернат для обучающихся с ОВЗ»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Грянко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Валентиновна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52D6B4-D8AF-7700-12F9-F1F61C49D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43" y="4739508"/>
            <a:ext cx="2747209" cy="15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24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2601AE-3D0A-4673-8216-BA0DA3063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36" y="0"/>
            <a:ext cx="1046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5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3CE9F9-1102-4422-A770-D75AC21A8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36" y="0"/>
            <a:ext cx="1046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7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A3416F-A7F0-4008-A757-D3BA9912D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68" y="0"/>
            <a:ext cx="10451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88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8EB4B3-58F9-4DF4-9861-9A3378053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1043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0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E92CF3-0812-49D4-BB6E-BE839E1BA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1043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39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116CEA-BB00-42F3-938C-903B7808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74" y="0"/>
            <a:ext cx="10487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45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7CC9F5-A270-4597-A58B-B5A39DE8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36" y="0"/>
            <a:ext cx="1046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79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231396-80F2-46A1-8021-2BC68C068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1043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73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78C790-A963-49F3-8F23-BCCFEFCB7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36" y="0"/>
            <a:ext cx="10463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97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02761B-653F-4844-9512-8AD798583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4" y="0"/>
            <a:ext cx="10475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2C1283-DCDE-4941-B991-CD6A1364D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52" y="0"/>
            <a:ext cx="10495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63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2E1F94-9E3B-4E31-AE70-44A03291D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42" y="0"/>
            <a:ext cx="10499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21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001803-B9F9-4173-BD69-1B5F73494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1043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50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51EAFE-AF8F-4868-8EA9-DEFE176F5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68" y="0"/>
            <a:ext cx="10451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26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8AE6E2-E429-4EF8-817B-27FEAE7AF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05" y="0"/>
            <a:ext cx="8377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66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870674-7F66-45F9-8024-282899C06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4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116B8E-B0A3-4066-8031-D4C23DA22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78" y="0"/>
            <a:ext cx="10447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3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602998-2E79-4230-ADFC-DBB2D9CB2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5" y="0"/>
            <a:ext cx="10327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2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5B9C53-10E4-4AF4-878B-AB7F711B5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47" y="0"/>
            <a:ext cx="10230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9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8C143-3715-40CD-8ED4-1E088F951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36" y="0"/>
            <a:ext cx="1046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0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9B1CC-481C-44DD-B6A9-453CAFBF3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36" y="12032"/>
            <a:ext cx="1046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8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FD43AF-0A8B-4713-8F6E-262D00E7F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68" y="0"/>
            <a:ext cx="10451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1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CB76D-DB22-452B-BCBE-407DD1F8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02E448-F66D-4BA2-A893-48B176692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68" y="0"/>
            <a:ext cx="10451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7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27</Words>
  <Application>Microsoft Office PowerPoint</Application>
  <PresentationFormat>Широкоэкранный</PresentationFormat>
  <Paragraphs>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</cp:revision>
  <dcterms:created xsi:type="dcterms:W3CDTF">2022-04-13T20:46:04Z</dcterms:created>
  <dcterms:modified xsi:type="dcterms:W3CDTF">2022-05-22T13:58:58Z</dcterms:modified>
</cp:coreProperties>
</file>