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61" r:id="rId9"/>
    <p:sldId id="266" r:id="rId10"/>
    <p:sldId id="262" r:id="rId11"/>
    <p:sldId id="264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2EED-5C16-47C3-97F5-FE2D9BB26EA1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D29F-9AFB-4FD5-822B-E1BAED0D3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ru/Prew/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92985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42853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effectLst/>
              </a:rPr>
              <a:t>Нетрадиционные техники рисования: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effectLst/>
              </a:rPr>
            </a:br>
            <a:endParaRPr lang="ru-RU" sz="4000" dirty="0">
              <a:solidFill>
                <a:srgbClr val="9966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00175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3200" b="1" spc="50" dirty="0">
              <a:ln w="11430"/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000109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рисование </a:t>
            </a:r>
          </a:p>
          <a:p>
            <a:pPr algn="r"/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мыльными пузырями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736556"/>
            <a:ext cx="2546740" cy="321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15559"/>
            <a:ext cx="3020346" cy="253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643314"/>
            <a:ext cx="3319349" cy="258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7" y="0"/>
            <a:ext cx="928690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9" y="571480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 способ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642919"/>
            <a:ext cx="364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Создание отпечатков от мыльных пузырей </a:t>
            </a:r>
            <a:endParaRPr lang="ru-RU" dirty="0"/>
          </a:p>
        </p:txBody>
      </p:sp>
      <p:pic>
        <p:nvPicPr>
          <p:cNvPr id="7" name="Рисунок 6" descr="http://ped-kopilka.ru/upload/blogs/25283_6da4ab57d3c418380f96c4d80fc181a1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643183"/>
            <a:ext cx="3929089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ed-kopilka.ru/upload/blogs/25283_7ff1cd6fff9895cf782c7ae9d407f2fa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43182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http://ped-kopilka.ru/upload/blogs/25283_f2b7a0bc0efc200389a3f8b1e7b31d8c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00438"/>
            <a:ext cx="49292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25283_13ce274b9187ccaaf857338cc986434e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85728"/>
            <a:ext cx="49292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Технику мыльных пузырей можно использовать для рисунков на тему: «Подводный мир». </a:t>
            </a:r>
          </a:p>
        </p:txBody>
      </p:sp>
      <p:pic>
        <p:nvPicPr>
          <p:cNvPr id="6" name="Рисунок 5" descr="http://ped-kopilka.ru/upload/blogs2/2016/5/44183_c186a49627f29b2eb95c2efe860dcc06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927" y="1785927"/>
            <a:ext cx="598614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7259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Морских жителей подрисовываем яркой гуашью контрастных цветов. </a:t>
            </a:r>
            <a:r>
              <a:rPr lang="ru-RU" sz="20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ped-kopilka.ru/upload/blogs2/2016/5/44183_3de3d7b5123375ef8f14fe01c57a1caa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927" y="1714487"/>
            <a:ext cx="6350659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А вы знали раньше ,что мыльными пузырями можно рисовать!? Это не только весело,увлекательно и полезно,но и еще и очень просто!Ай да,рисовать вместе с нами!&#10;&#10;Для данного творческого занятия нам понадобятся: раствор мыльных пузырей, листы разной плотности(мы использовали листы для акварели, обычные альбомные листы,картон) ,трубочки, акварель,гуашь или пищевые красители.&#10;&#10;И так ,начнем. &#10;Для начала,сделаем сами мыльными пузыри. Я делала пузыри вот по этому рецепту:&#10;- 100 мл жидкости для мытья посуды,(я брала детский шампунь )&#10;- 50 мл глицерина,(покупала в аптеке)&#10;- 300 мл дистиллированной воды,(использовала кипяченную )&#10;- 4 чайных ложки сахара.&#10;&#10;В целом,я осталась довольна получившимся раствором ,но думаю,если покопаться по-дольше, то можно найти еще лучше =) У меня просто не было времени на это ) В интернете великое множество рецептов,так что есть из чего выбрать.&#10;&#10; Разливаем наш раствор по стаканчикам , добавляем краситель (акварель/гуашь/пищевой краситель) и тщательно перемешиваем.От количества красителя будет зависит интенсивность цвета наших пузырей на бумаге. Я использовала гуашь. Трубочки можно использовать как от покупных мыльных пузырей ,так и котельные .Я  так же склеила между собой несколько трубочек  -получилась супер трубка для выдувания множества пузырей одновременно))) фото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http://www.maam.ru/upload/blogs/detsad-96569-14039754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42918"/>
            <a:ext cx="60722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http://www.maam.ru/upload/blogs/detsad-96569-140397546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480"/>
            <a:ext cx="63579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лягуш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66437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001156" cy="6858000"/>
          </a:xfrm>
        </p:spPr>
      </p:pic>
      <p:pic>
        <p:nvPicPr>
          <p:cNvPr id="5" name="Рисунок 4" descr="http://www.maam.ru/upload/blogs/90eb9a01ffd694a7aeea126517b0f44a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669610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7067_tema-na-prezentac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532471" cy="788119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428604"/>
            <a:ext cx="742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1430"/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  <a: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знакомство детей с нетрадиционной техникой рисования мыльными пузырями для развития их творческого воображения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428736"/>
            <a:ext cx="56435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</a:p>
          <a:p>
            <a:pPr algn="just">
              <a:buClr>
                <a:srgbClr val="79AE02"/>
              </a:buClr>
              <a:buFont typeface="Wingdings" pitchFamily="2" charset="2"/>
              <a:buChar char="v"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pc="50" dirty="0">
                <a:ln w="11430"/>
                <a:solidFill>
                  <a:srgbClr val="008000"/>
                </a:solidFill>
              </a:rPr>
              <a:t>познакомить детей с техникой рисования мыльными пузырями;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spc="50" dirty="0">
                <a:ln w="11430"/>
                <a:solidFill>
                  <a:srgbClr val="008000"/>
                </a:solidFill>
              </a:rPr>
              <a:t> выработать умение дорисовывать детали объектов для     </a:t>
            </a:r>
          </a:p>
          <a:p>
            <a:pPr algn="just"/>
            <a:r>
              <a:rPr lang="ru-RU" b="1" spc="50" dirty="0">
                <a:ln w="11430"/>
                <a:solidFill>
                  <a:srgbClr val="008000"/>
                </a:solidFill>
              </a:rPr>
              <a:t>     придания им законченности и сходства с реальными образами;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spc="50" dirty="0">
                <a:ln w="11430"/>
                <a:solidFill>
                  <a:srgbClr val="008000"/>
                </a:solidFill>
              </a:rPr>
              <a:t> поощрять детское творчество, инициативу;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spc="50" dirty="0">
                <a:ln w="11430"/>
                <a:solidFill>
                  <a:srgbClr val="008000"/>
                </a:solidFill>
              </a:rPr>
              <a:t> развивать воображение, фантазию, творческие способности  </a:t>
            </a:r>
          </a:p>
          <a:p>
            <a:pPr algn="just"/>
            <a:r>
              <a:rPr lang="ru-RU" b="1" spc="50" dirty="0">
                <a:ln w="11430"/>
                <a:solidFill>
                  <a:srgbClr val="008000"/>
                </a:solidFill>
              </a:rPr>
              <a:t>     детей;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spc="50" dirty="0">
                <a:ln w="11430"/>
                <a:solidFill>
                  <a:srgbClr val="008000"/>
                </a:solidFill>
              </a:rPr>
              <a:t> развивать навыки правильного дыхания;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spc="50" dirty="0">
                <a:ln w="11430"/>
                <a:solidFill>
                  <a:srgbClr val="008000"/>
                </a:solidFill>
              </a:rPr>
              <a:t> создавать условия для активной деятельности детей, </a:t>
            </a:r>
          </a:p>
          <a:p>
            <a:pPr algn="just"/>
            <a:r>
              <a:rPr lang="ru-RU" b="1" spc="50" dirty="0">
                <a:ln w="11430"/>
                <a:solidFill>
                  <a:srgbClr val="008000"/>
                </a:solidFill>
              </a:rPr>
              <a:t>     формирующей доброжелательные отношения в детском    </a:t>
            </a:r>
          </a:p>
          <a:p>
            <a:pPr algn="just"/>
            <a:r>
              <a:rPr lang="ru-RU" b="1" spc="50" dirty="0">
                <a:ln w="11430"/>
                <a:solidFill>
                  <a:srgbClr val="008000"/>
                </a:solidFill>
              </a:rPr>
              <a:t>     коллективе.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-576704"/>
            <a:ext cx="9294345" cy="7434704"/>
          </a:xfrm>
        </p:spPr>
      </p:pic>
      <p:pic>
        <p:nvPicPr>
          <p:cNvPr id="5" name="Содержимое 3" descr="Green2Printr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3" y="-424304"/>
            <a:ext cx="9294345" cy="7434704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572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МАТЕРИАЛЫ И ИНСТРУМЕНТЫ</a:t>
            </a:r>
            <a:endParaRPr lang="ru-RU" sz="4400" dirty="0">
              <a:solidFill>
                <a:srgbClr val="00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785794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50800"/>
                <a:solidFill>
                  <a:srgbClr val="660066"/>
                </a:solidFill>
              </a:rPr>
              <a:t>Гуашь или пищевые красители</a:t>
            </a:r>
          </a:p>
          <a:p>
            <a:r>
              <a:rPr lang="ru-RU" sz="3200" b="1" dirty="0" smtClean="0">
                <a:ln w="50800"/>
                <a:solidFill>
                  <a:srgbClr val="660066"/>
                </a:solidFill>
              </a:rPr>
              <a:t>Вода</a:t>
            </a:r>
          </a:p>
          <a:p>
            <a:r>
              <a:rPr lang="ru-RU" sz="3200" b="1" dirty="0" smtClean="0">
                <a:ln w="50800"/>
                <a:solidFill>
                  <a:srgbClr val="660066"/>
                </a:solidFill>
              </a:rPr>
              <a:t>Жидкое мыло или моющее средство</a:t>
            </a:r>
          </a:p>
          <a:p>
            <a:r>
              <a:rPr lang="ru-RU" sz="3200" b="1" dirty="0" err="1" smtClean="0">
                <a:ln w="50800"/>
                <a:solidFill>
                  <a:srgbClr val="660066"/>
                </a:solidFill>
              </a:rPr>
              <a:t>Коктейльные</a:t>
            </a:r>
            <a:r>
              <a:rPr lang="ru-RU" sz="3200" b="1" dirty="0" smtClean="0">
                <a:ln w="50800"/>
                <a:solidFill>
                  <a:srgbClr val="660066"/>
                </a:solidFill>
              </a:rPr>
              <a:t> трубочки</a:t>
            </a:r>
          </a:p>
          <a:p>
            <a:r>
              <a:rPr lang="ru-RU" sz="3200" b="1" dirty="0" smtClean="0">
                <a:ln w="50800"/>
                <a:solidFill>
                  <a:srgbClr val="660066"/>
                </a:solidFill>
              </a:rPr>
              <a:t>Одноразовые стаканчики</a:t>
            </a:r>
          </a:p>
          <a:p>
            <a:r>
              <a:rPr lang="ru-RU" sz="3200" b="1" dirty="0" smtClean="0">
                <a:ln w="50800"/>
                <a:solidFill>
                  <a:srgbClr val="660066"/>
                </a:solidFill>
              </a:rPr>
              <a:t>Плотная бумага</a:t>
            </a:r>
          </a:p>
          <a:p>
            <a:r>
              <a:rPr lang="ru-RU" sz="3200" b="1" dirty="0" smtClean="0">
                <a:ln w="50800"/>
                <a:solidFill>
                  <a:srgbClr val="660066"/>
                </a:solidFill>
              </a:rPr>
              <a:t>Салфетки </a:t>
            </a:r>
            <a:endParaRPr lang="ru-RU" sz="3200" b="1" dirty="0">
              <a:ln w="50800"/>
              <a:solidFill>
                <a:srgbClr val="66006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247029"/>
            <a:ext cx="3337943" cy="3035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72659" cy="7500966"/>
          </a:xfrm>
        </p:spPr>
      </p:pic>
      <p:sp>
        <p:nvSpPr>
          <p:cNvPr id="6" name="Прямоугольник 5"/>
          <p:cNvSpPr/>
          <p:nvPr/>
        </p:nvSpPr>
        <p:spPr>
          <a:xfrm>
            <a:off x="2000232" y="785794"/>
            <a:ext cx="2705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Рецепт: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785926"/>
            <a:ext cx="4800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Смешиваем чайную ложку гуаши</a:t>
            </a:r>
            <a:endParaRPr lang="ru-RU" sz="2000" b="1" spc="50" dirty="0">
              <a:ln w="11430"/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500306"/>
            <a:ext cx="4411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 чайные ложки жидкого мыла</a:t>
            </a:r>
            <a:endParaRPr lang="ru-RU" sz="2000" b="1" spc="50" dirty="0">
              <a:ln w="11430"/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214686"/>
            <a:ext cx="3100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 чайные ложки воды</a:t>
            </a:r>
            <a:endParaRPr lang="ru-RU" sz="2000" b="1" spc="50" dirty="0">
              <a:ln w="11430"/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857232"/>
            <a:ext cx="2786050" cy="2249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3895682"/>
            <a:ext cx="4428666" cy="2826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583622"/>
            <a:ext cx="3071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 способ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357298"/>
            <a:ext cx="7072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err="1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Коктельной</a:t>
            </a:r>
            <a:r>
              <a:rPr lang="ru-RU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трубочкой взболтать раствор, </a:t>
            </a:r>
            <a:br>
              <a:rPr lang="ru-RU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затем, не вынимая </a:t>
            </a:r>
            <a:br>
              <a:rPr lang="ru-RU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раствора трубочку, подуть в неё, чтобы раствор </a:t>
            </a:r>
            <a:br>
              <a:rPr lang="ru-RU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начал пузыриться. </a:t>
            </a:r>
            <a:r>
              <a:rPr lang="en-US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Когда пена поднялась, прислоняем к ней лист бумаги</a:t>
            </a:r>
            <a:endParaRPr lang="ru-RU" sz="2000" dirty="0"/>
          </a:p>
        </p:txBody>
      </p:sp>
      <p:pic>
        <p:nvPicPr>
          <p:cNvPr id="7" name="Рисунок 6" descr="http://ped-kopilka.ru/upload/blogs/899406e2e2eb5c964d42a8f82a169529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ed-kopilka.ru/upload/blogs/3ec0f92e35194cc75ce996dff8e81559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3500462" cy="31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7" name="Рисунок 6" descr="Мастер класс мыльные пузыр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571480"/>
            <a:ext cx="735811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44" y="0"/>
            <a:ext cx="928684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получить разноцветную бумагу  и  использовать  её   разными способами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85927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фон для открыток, рисунков и аппликаций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785927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изготовления отдельных деталей аппликаций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714488"/>
            <a:ext cx="2000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создания рисунков, путём </a:t>
            </a:r>
            <a:r>
              <a:rPr lang="ru-RU" dirty="0" err="1" smtClean="0"/>
              <a:t>дорисовывания</a:t>
            </a:r>
            <a:r>
              <a:rPr lang="ru-RU" dirty="0" smtClean="0"/>
              <a:t> различных деталей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14678" y="3643314"/>
            <a:ext cx="2286016" cy="2593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282" y="3643314"/>
            <a:ext cx="2500330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357950" y="3643314"/>
            <a:ext cx="2326714" cy="2472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</p:spPr>
      </p:pic>
      <p:pic>
        <p:nvPicPr>
          <p:cNvPr id="5" name="Содержимое 3" descr="Green2Printr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0115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spc="50" dirty="0">
                <a:ln w="11430"/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способ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57166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Можно снимать поднявшиеся пузырьки ложкой и выкладывать их на листе </a:t>
            </a:r>
            <a:endParaRPr lang="ru-RU" dirty="0"/>
          </a:p>
        </p:txBody>
      </p:sp>
      <p:pic>
        <p:nvPicPr>
          <p:cNvPr id="8" name="Рисунок 7" descr="http://www.maam.ru/upload/blogs/detsad-96569-14039750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585791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2PrintrPr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http://www.maam.ru/upload/blogs/detsad-96569-14039751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35004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2/2016/5/44183_e7d935cf5e6c7c07bec9c0a0d8722461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528641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207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21</cp:revision>
  <dcterms:created xsi:type="dcterms:W3CDTF">2017-05-22T19:11:02Z</dcterms:created>
  <dcterms:modified xsi:type="dcterms:W3CDTF">2017-09-09T13:06:40Z</dcterms:modified>
</cp:coreProperties>
</file>