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3" r:id="rId6"/>
    <p:sldId id="274" r:id="rId7"/>
    <p:sldId id="275" r:id="rId8"/>
    <p:sldId id="272" r:id="rId9"/>
    <p:sldId id="276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6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1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3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8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2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0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99E7-1182-4C0C-BA74-9803D4BA8AE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0918-65A7-4D33-AD58-CA925E9D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010" y="1141622"/>
            <a:ext cx="10880521" cy="407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ГОСТЕПРИИМНАЯ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РОССИЯ. КО ДНЮ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НАРОДНОГО </a:t>
            </a:r>
          </a:p>
          <a:p>
            <a:pPr lvl="0"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ЕДИНСТВА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119" y="552641"/>
            <a:ext cx="10799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праздник –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5406" y="1637192"/>
            <a:ext cx="11006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народного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единства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9960" y="379451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ежегодно отмечается в России 4 ноября.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4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01" y="1709048"/>
            <a:ext cx="4487545" cy="2061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9146" y="371291"/>
            <a:ext cx="5873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ребус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910" y="3584520"/>
            <a:ext cx="25298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= Г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38839" y="1631658"/>
            <a:ext cx="145745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3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6615" y="4633368"/>
            <a:ext cx="2511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1915" y="598919"/>
            <a:ext cx="9616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ГОСТЕПРИИМСТВО - это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362" y="1729878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радушие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8694" y="4911755"/>
            <a:ext cx="3338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приветливость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6362" y="2794525"/>
            <a:ext cx="1881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87867" y="2790844"/>
            <a:ext cx="4700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15979" y="4869059"/>
            <a:ext cx="2886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5383" y="3902506"/>
            <a:ext cx="3665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добрососедство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23756" y="1733637"/>
            <a:ext cx="2270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щедрость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23756" y="2782667"/>
            <a:ext cx="2751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душевность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69049" y="3902506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искренность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39446" y="1729878"/>
            <a:ext cx="3786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благосклонность</a:t>
            </a:r>
          </a:p>
        </p:txBody>
      </p:sp>
    </p:spTree>
    <p:extLst>
      <p:ext uri="{BB962C8B-B14F-4D97-AF65-F5344CB8AC3E}">
        <p14:creationId xmlns:p14="http://schemas.microsoft.com/office/powerpoint/2010/main" val="11006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0510" y="582195"/>
            <a:ext cx="107379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Гостеприимство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проявление доброжелательности и открытости, внимания и заботы к тем, кто пришёл к нам в дом, это всегда атмосфера тепла, радости и приятного общения.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44555"/>
            <a:ext cx="6858001" cy="1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7477" y="1325051"/>
            <a:ext cx="3900017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гостях пирожок съешь,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479" y="3374286"/>
            <a:ext cx="3900015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не почитает гостя,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479" y="4643411"/>
            <a:ext cx="390001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Улыбка да чай –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482" y="5418847"/>
            <a:ext cx="390001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 крепче, если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5973" y="173336"/>
            <a:ext cx="4206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2371" y="1932800"/>
            <a:ext cx="4093376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для гостей два испеки.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2371" y="3136612"/>
            <a:ext cx="4093376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 не почитают в гостях.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71" y="1180452"/>
            <a:ext cx="409337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 для гостя.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72" y="4341629"/>
            <a:ext cx="4093376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добрым другом разделён.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7477" y="2595890"/>
            <a:ext cx="390001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Пришёл невзначай,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71" y="5543322"/>
            <a:ext cx="409337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попал на чай.</a:t>
            </a:r>
          </a:p>
        </p:txBody>
      </p:sp>
      <p:cxnSp>
        <p:nvCxnSpPr>
          <p:cNvPr id="17" name="Прямая со стрелкой 16"/>
          <p:cNvCxnSpPr>
            <a:stCxn id="2" idx="3"/>
          </p:cNvCxnSpPr>
          <p:nvPr/>
        </p:nvCxnSpPr>
        <p:spPr>
          <a:xfrm>
            <a:off x="4647494" y="1863660"/>
            <a:ext cx="2424877" cy="633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3"/>
            <a:endCxn id="15" idx="1"/>
          </p:cNvCxnSpPr>
          <p:nvPr/>
        </p:nvCxnSpPr>
        <p:spPr>
          <a:xfrm>
            <a:off x="4647494" y="2888278"/>
            <a:ext cx="2424877" cy="2947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1"/>
          </p:cNvCxnSpPr>
          <p:nvPr/>
        </p:nvCxnSpPr>
        <p:spPr>
          <a:xfrm flipV="1">
            <a:off x="4647493" y="3675221"/>
            <a:ext cx="2424878" cy="2376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3"/>
          </p:cNvCxnSpPr>
          <p:nvPr/>
        </p:nvCxnSpPr>
        <p:spPr>
          <a:xfrm flipV="1">
            <a:off x="4647495" y="1472839"/>
            <a:ext cx="2424876" cy="3462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</p:cNvCxnSpPr>
          <p:nvPr/>
        </p:nvCxnSpPr>
        <p:spPr>
          <a:xfrm flipV="1">
            <a:off x="4647497" y="4935798"/>
            <a:ext cx="2424874" cy="7754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361" y="1099226"/>
            <a:ext cx="62721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столе стоит блестящий,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Толстопузый, настоящий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Из-под крышки валит пар.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Здравствуй, дядя, самовар!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гости я пришёл, встречай!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чашку лей мне крепкий…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6912" y="268229"/>
            <a:ext cx="2555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1405" y="3529866"/>
            <a:ext cx="1263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чай</a:t>
            </a:r>
            <a:endParaRPr lang="ru-RU" dirty="0"/>
          </a:p>
        </p:txBody>
      </p:sp>
      <p:pic>
        <p:nvPicPr>
          <p:cNvPr id="8" name="Рисунок 7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r="31701"/>
          <a:stretch/>
        </p:blipFill>
        <p:spPr bwMode="auto">
          <a:xfrm flipH="1">
            <a:off x="8186064" y="683727"/>
            <a:ext cx="3051359" cy="4441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60885" y="5106813"/>
            <a:ext cx="7550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Чаепитие – старинная традиция многих народов России.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7833" y="412915"/>
            <a:ext cx="7676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Какое же чаепитие без…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069" y="1426595"/>
            <a:ext cx="7109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ароматные,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Сладкие и мятные.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Сверху мы в глазурном глянце,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в радостном румянце!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15593"/>
          <a:stretch/>
        </p:blipFill>
        <p:spPr bwMode="auto">
          <a:xfrm>
            <a:off x="7533850" y="2670510"/>
            <a:ext cx="3992624" cy="3586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072" y="4164810"/>
            <a:ext cx="2720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пряники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141" y="534527"/>
            <a:ext cx="100388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Пряники были и остаются символом радушия и щедрости, нашего национального гостеприимства, их часто используют в качестве подарка и сувенира. </a:t>
            </a:r>
            <a:endParaRPr lang="ru-RU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8349" b="6987"/>
          <a:stretch/>
        </p:blipFill>
        <p:spPr bwMode="auto">
          <a:xfrm>
            <a:off x="8034506" y="3506598"/>
            <a:ext cx="3299021" cy="28103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05" y="4012402"/>
            <a:ext cx="2490129" cy="2433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3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9553" y="-2667000"/>
            <a:ext cx="6858001" cy="121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29"/>
            <a:ext cx="4734553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094" y="321920"/>
            <a:ext cx="10298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Гостеприимство 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4487" y="4915690"/>
            <a:ext cx="605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объединяет людей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754" y="1804903"/>
            <a:ext cx="10453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помогает нам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общаться,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дружить</a:t>
            </a:r>
            <a:endParaRPr lang="ru-R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819" y="3413832"/>
            <a:ext cx="11367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вместе проводить свободное время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3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193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2024-10-25T01:57:06Z</dcterms:created>
  <dcterms:modified xsi:type="dcterms:W3CDTF">2024-10-25T02:55:28Z</dcterms:modified>
</cp:coreProperties>
</file>