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59" r:id="rId7"/>
    <p:sldId id="266" r:id="rId8"/>
    <p:sldId id="261" r:id="rId9"/>
    <p:sldId id="263" r:id="rId10"/>
    <p:sldId id="267" r:id="rId11"/>
    <p:sldId id="268" r:id="rId12"/>
    <p:sldId id="271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4" r:id="rId23"/>
    <p:sldId id="26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B5E"/>
    <a:srgbClr val="BB7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FEC-DAC8-49F3-BEA2-07A3FA884CAC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A05-7C23-4619-884E-CF4DF4173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8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FEC-DAC8-49F3-BEA2-07A3FA884CAC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A05-7C23-4619-884E-CF4DF4173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1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FEC-DAC8-49F3-BEA2-07A3FA884CAC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A05-7C23-4619-884E-CF4DF4173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3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FEC-DAC8-49F3-BEA2-07A3FA884CAC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A05-7C23-4619-884E-CF4DF4173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9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FEC-DAC8-49F3-BEA2-07A3FA884CAC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A05-7C23-4619-884E-CF4DF4173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7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FEC-DAC8-49F3-BEA2-07A3FA884CAC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A05-7C23-4619-884E-CF4DF4173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8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FEC-DAC8-49F3-BEA2-07A3FA884CAC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A05-7C23-4619-884E-CF4DF4173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1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FEC-DAC8-49F3-BEA2-07A3FA884CAC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A05-7C23-4619-884E-CF4DF4173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6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FEC-DAC8-49F3-BEA2-07A3FA884CAC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A05-7C23-4619-884E-CF4DF4173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0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FEC-DAC8-49F3-BEA2-07A3FA884CAC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A05-7C23-4619-884E-CF4DF4173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1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7FEC-DAC8-49F3-BEA2-07A3FA884CAC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A05-7C23-4619-884E-CF4DF4173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1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7FEC-DAC8-49F3-BEA2-07A3FA884CAC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6A05-7C23-4619-884E-CF4DF41734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5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ihail\Desktop\deti-M.mp4" TargetMode="Externa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3;&#1072;&#1083;&#1086;&#1075;&#1080;%20marina.g.maslova\&#1056;&#1072;&#1089;&#1089;&#1082;&#1072;&#1079;%20&#1086;%20&#1060;&#1086;&#1084;&#1077;%20&#1080;%20&#1086;%20&#1085;&#1072;&#1083;&#1086;&#1075;&#1072;&#1093;.mp4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Наташа\Desktop\flag_r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" y="188640"/>
            <a:ext cx="601027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7344816" cy="5400600"/>
          </a:xfrm>
        </p:spPr>
        <p:txBody>
          <a:bodyPr>
            <a:normAutofit/>
          </a:bodyPr>
          <a:lstStyle/>
          <a:p>
            <a:pPr lvl="0"/>
            <a:r>
              <a:rPr lang="ru-RU" sz="6600" dirty="0" smtClean="0">
                <a:latin typeface="" pitchFamily="18"/>
              </a:rPr>
              <a:t>Тема</a:t>
            </a:r>
            <a:r>
              <a:rPr lang="ru-RU" sz="6600" dirty="0" smtClean="0">
                <a:latin typeface="" pitchFamily="18"/>
              </a:rPr>
              <a:t>: «Наши налоги».</a:t>
            </a:r>
          </a:p>
          <a:p>
            <a:pPr lvl="0"/>
            <a:endParaRPr lang="ru-RU" sz="6600" dirty="0" smtClean="0">
              <a:latin typeface="" pitchFamily="18"/>
            </a:endParaRPr>
          </a:p>
          <a:p>
            <a:pPr lvl="0"/>
            <a:endParaRPr lang="ru-RU" sz="6600" dirty="0" smtClean="0">
              <a:latin typeface="" pitchFamily="1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3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55679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Общественный транспорт. </a:t>
            </a:r>
            <a:endParaRPr lang="ru-RU" sz="2800" dirty="0"/>
          </a:p>
        </p:txBody>
      </p:sp>
      <p:pic>
        <p:nvPicPr>
          <p:cNvPr id="4100" name="Picture 4" descr="C:\Users\Mihail\Desktop\1413842855_money_b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86185"/>
            <a:ext cx="3637434" cy="4376095"/>
          </a:xfrm>
          <a:prstGeom prst="rect">
            <a:avLst/>
          </a:prstGeom>
          <a:noFill/>
        </p:spPr>
      </p:pic>
      <p:pic>
        <p:nvPicPr>
          <p:cNvPr id="12290" name="Picture 2" descr="C:\Users\Mihail\Desktop\276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52936"/>
            <a:ext cx="4160990" cy="2780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55679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Музеи.</a:t>
            </a:r>
            <a:endParaRPr lang="ru-RU" sz="2800" dirty="0"/>
          </a:p>
        </p:txBody>
      </p:sp>
      <p:pic>
        <p:nvPicPr>
          <p:cNvPr id="5123" name="Picture 3" descr="C:\Users\Mihail\Desktop\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4464496" cy="2780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Mihail\Desktop\1413842855_money_b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994" y="1340768"/>
            <a:ext cx="3748006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55679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Памятники.</a:t>
            </a:r>
            <a:endParaRPr lang="ru-RU" sz="2800" dirty="0"/>
          </a:p>
        </p:txBody>
      </p:sp>
      <p:pic>
        <p:nvPicPr>
          <p:cNvPr id="5122" name="Picture 2" descr="C:\Users\Mihail\Desktop\sk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2736304" cy="41532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C:\Users\Mihail\Desktop\1413842855_money_b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3666340" cy="4410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Строительство, ремонт дорог.</a:t>
            </a:r>
            <a:endParaRPr lang="ru-RU" sz="2800" dirty="0"/>
          </a:p>
        </p:txBody>
      </p:sp>
      <p:pic>
        <p:nvPicPr>
          <p:cNvPr id="6146" name="Picture 2" descr="C:\Users\Mihail\Desktop\roadbuil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045506" cy="2083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Mihail\Desktop\456673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581128"/>
            <a:ext cx="3650704" cy="2068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Mihail\Desktop\7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8665" y="1484784"/>
            <a:ext cx="3745335" cy="4505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Охрана порядка.</a:t>
            </a:r>
            <a:endParaRPr lang="ru-RU" sz="2800" dirty="0"/>
          </a:p>
        </p:txBody>
      </p:sp>
      <p:pic>
        <p:nvPicPr>
          <p:cNvPr id="1026" name="Picture 2" descr="C:\Users\Mihail\Desktop\policeyski_u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3033688" cy="2260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Mihail\Desktop\1b1f4faac7e902192d132873e424f7c7_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77072"/>
            <a:ext cx="3240360" cy="2158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Mihail\Desktop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24744"/>
            <a:ext cx="4104456" cy="4937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Медицинское обслуживание.</a:t>
            </a:r>
            <a:endParaRPr lang="ru-RU" sz="2800" dirty="0"/>
          </a:p>
        </p:txBody>
      </p:sp>
      <p:pic>
        <p:nvPicPr>
          <p:cNvPr id="3074" name="Picture 2" descr="C:\Users\Mihail\Desktop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436" y="1412776"/>
            <a:ext cx="4015564" cy="4831011"/>
          </a:xfrm>
          <a:prstGeom prst="rect">
            <a:avLst/>
          </a:prstGeom>
          <a:noFill/>
        </p:spPr>
      </p:pic>
      <p:pic>
        <p:nvPicPr>
          <p:cNvPr id="3076" name="Picture 4" descr="C:\Users\Mihail\Desktop\a11f1bcf5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204864"/>
            <a:ext cx="2103469" cy="2910210"/>
          </a:xfrm>
          <a:prstGeom prst="snip2DiagRect">
            <a:avLst>
              <a:gd name="adj1" fmla="val 730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Mihail\Desktop\full_20110722114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65104"/>
            <a:ext cx="2842315" cy="2131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Содержание школ.</a:t>
            </a:r>
            <a:endParaRPr lang="ru-RU" sz="2800" dirty="0"/>
          </a:p>
        </p:txBody>
      </p:sp>
      <p:pic>
        <p:nvPicPr>
          <p:cNvPr id="4098" name="Picture 2" descr="C:\Users\Mihail\Desktop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5967" y="1700808"/>
            <a:ext cx="3628033" cy="4364784"/>
          </a:xfrm>
          <a:prstGeom prst="rect">
            <a:avLst/>
          </a:prstGeom>
          <a:noFill/>
        </p:spPr>
      </p:pic>
      <p:pic>
        <p:nvPicPr>
          <p:cNvPr id="4099" name="Picture 3" descr="C:\Users\Mihail\Desktop\shkola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2962176" cy="1911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Mihail\Desktop\woman_math_teach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293096"/>
            <a:ext cx="2636664" cy="2133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Содержание детских домов.</a:t>
            </a:r>
            <a:endParaRPr lang="ru-RU" sz="2800" dirty="0"/>
          </a:p>
        </p:txBody>
      </p:sp>
      <p:pic>
        <p:nvPicPr>
          <p:cNvPr id="5122" name="Picture 2" descr="C:\Users\Mihail\Desktop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3335685" cy="4013068"/>
          </a:xfrm>
          <a:prstGeom prst="rect">
            <a:avLst/>
          </a:prstGeom>
          <a:noFill/>
        </p:spPr>
      </p:pic>
      <p:pic>
        <p:nvPicPr>
          <p:cNvPr id="5123" name="Picture 3" descr="C:\Users\Mihail\Desktop\tajna_ysinovlenija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92896"/>
            <a:ext cx="3744416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Развитие спорта.</a:t>
            </a:r>
            <a:endParaRPr lang="ru-RU" sz="2800" dirty="0"/>
          </a:p>
        </p:txBody>
      </p:sp>
      <p:pic>
        <p:nvPicPr>
          <p:cNvPr id="6146" name="Picture 2" descr="C:\Users\Mihail\Desktop\1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46376"/>
            <a:ext cx="3635896" cy="4374244"/>
          </a:xfrm>
          <a:prstGeom prst="rect">
            <a:avLst/>
          </a:prstGeom>
          <a:noFill/>
        </p:spPr>
      </p:pic>
      <p:pic>
        <p:nvPicPr>
          <p:cNvPr id="6147" name="Picture 3" descr="C:\Users\Mihail\Desktop\00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916832"/>
            <a:ext cx="3319401" cy="2777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Mihail\Desktop\medium_201001160949323756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3408834" cy="2556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Уборка территории.</a:t>
            </a:r>
            <a:endParaRPr lang="ru-RU" sz="2800" dirty="0"/>
          </a:p>
        </p:txBody>
      </p:sp>
      <p:pic>
        <p:nvPicPr>
          <p:cNvPr id="7171" name="Picture 3" descr="C:\Users\Mihail\Desktop\12=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978349" cy="4786239"/>
          </a:xfrm>
          <a:prstGeom prst="rect">
            <a:avLst/>
          </a:prstGeom>
          <a:noFill/>
        </p:spPr>
      </p:pic>
      <p:pic>
        <p:nvPicPr>
          <p:cNvPr id="7172" name="Picture 4" descr="C:\Users\Mihail\Desktop\32_uborka-territorij-ochistka-parkingov-zimoj-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916832"/>
            <a:ext cx="2434511" cy="2923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 descr="C:\Users\Mihail\Desktop\aW1nLWZvdGtpLnlhbmRleC5ydS9nZXQvNTgxMC8xMzY5MTQyNy4xLzBfNjEyMDlfMjMyNzM2OGZfTC5qcGc_X19pZD0yNjAxNw==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2937396" cy="2203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0648"/>
            <a:ext cx="361788" cy="3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lang="ru-RU" sz="3600" dirty="0"/>
          </a:p>
        </p:txBody>
      </p:sp>
      <p:pic>
        <p:nvPicPr>
          <p:cNvPr id="4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hail\Desktop\1413838406_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8860"/>
            <a:ext cx="792088" cy="792088"/>
          </a:xfrm>
          <a:prstGeom prst="rect">
            <a:avLst/>
          </a:prstGeom>
          <a:noFill/>
        </p:spPr>
      </p:pic>
      <p:pic>
        <p:nvPicPr>
          <p:cNvPr id="1031" name="Picture 7" descr="C:\Users\Mihail\Desktop\1413838406_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718780"/>
            <a:ext cx="1584176" cy="1584176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1115616" y="494291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87624" y="4653136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НАЛОГИ </a:t>
            </a:r>
          </a:p>
          <a:p>
            <a:endParaRPr lang="ru-RU" sz="1000" dirty="0" smtClean="0"/>
          </a:p>
          <a:p>
            <a:r>
              <a:rPr lang="ru-RU" sz="1000" dirty="0" smtClean="0"/>
              <a:t>ПЛАТЯТСЯ</a:t>
            </a:r>
            <a:endParaRPr lang="ru-RU" sz="1000" dirty="0"/>
          </a:p>
        </p:txBody>
      </p:sp>
      <p:sp>
        <p:nvSpPr>
          <p:cNvPr id="17" name="Овал 16"/>
          <p:cNvSpPr/>
          <p:nvPr/>
        </p:nvSpPr>
        <p:spPr>
          <a:xfrm>
            <a:off x="4139952" y="46548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27984" y="46548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716016" y="46548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D:\загрузки\1413839182_icon-ios7-people-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78820"/>
            <a:ext cx="1152128" cy="1152128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>
            <a:off x="6300192" y="465488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5" name="Picture 11" descr="C:\Users\Mihail\Desktop\1413838406_2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4416" y="3348868"/>
            <a:ext cx="1738064" cy="1738064"/>
          </a:xfrm>
          <a:prstGeom prst="rect">
            <a:avLst/>
          </a:prstGeom>
          <a:noFill/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144016" y="1628800"/>
            <a:ext cx="889248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Налоги платятся, и жизнь в гору катится.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0192" y="4366852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 гору </a:t>
            </a:r>
          </a:p>
          <a:p>
            <a:endParaRPr lang="ru-RU" sz="1000" dirty="0" smtClean="0"/>
          </a:p>
          <a:p>
            <a:r>
              <a:rPr lang="ru-RU" sz="1000" dirty="0" smtClean="0"/>
              <a:t>катится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7757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004 0.4145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3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Охрана окружающей среды. </a:t>
            </a:r>
          </a:p>
          <a:p>
            <a:r>
              <a:rPr lang="ru-RU" sz="2800" dirty="0" smtClean="0"/>
              <a:t>Экология.</a:t>
            </a:r>
            <a:endParaRPr lang="ru-RU" sz="2800" dirty="0"/>
          </a:p>
        </p:txBody>
      </p:sp>
      <p:pic>
        <p:nvPicPr>
          <p:cNvPr id="8194" name="Picture 2" descr="C:\Users\Mihail\Desktop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952701" cy="4755383"/>
          </a:xfrm>
          <a:prstGeom prst="rect">
            <a:avLst/>
          </a:prstGeom>
          <a:noFill/>
        </p:spPr>
      </p:pic>
      <p:pic>
        <p:nvPicPr>
          <p:cNvPr id="8195" name="Picture 3" descr="C:\Users\Mihail\Desktop\ohrana-priro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4752528" cy="3564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Пособия.</a:t>
            </a:r>
            <a:endParaRPr lang="ru-RU" sz="2800" dirty="0"/>
          </a:p>
        </p:txBody>
      </p:sp>
      <p:pic>
        <p:nvPicPr>
          <p:cNvPr id="9218" name="Picture 2" descr="C:\Users\Mihail\Desktop\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72783"/>
            <a:ext cx="3600400" cy="4331539"/>
          </a:xfrm>
          <a:prstGeom prst="rect">
            <a:avLst/>
          </a:prstGeom>
          <a:noFill/>
        </p:spPr>
      </p:pic>
      <p:pic>
        <p:nvPicPr>
          <p:cNvPr id="9219" name="Picture 3" descr="C:\Users\Mihail\Desktop\загадки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996952"/>
            <a:ext cx="3947960" cy="3093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ihail\Desktop\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1800200" cy="2165769"/>
          </a:xfrm>
          <a:prstGeom prst="rect">
            <a:avLst/>
          </a:prstGeom>
          <a:noFill/>
        </p:spPr>
      </p:pic>
      <p:pic>
        <p:nvPicPr>
          <p:cNvPr id="8" name="Picture 7" descr="C:\Users\Mihail\Desktop\1413838406_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060848"/>
            <a:ext cx="3600400" cy="3600400"/>
          </a:xfrm>
          <a:prstGeom prst="rect">
            <a:avLst/>
          </a:prstGeom>
          <a:noFill/>
        </p:spPr>
      </p:pic>
      <p:pic>
        <p:nvPicPr>
          <p:cNvPr id="9" name="Picture 3" descr="C:\Users\Mihail\Desktop\1413838406_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1048"/>
            <a:ext cx="1800200" cy="1800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67536" y="57332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Бюджет государства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Mihail\Desktop\пап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268760"/>
            <a:ext cx="2314575" cy="2219325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1547664" y="3501008"/>
            <a:ext cx="57606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131840" y="2852936"/>
            <a:ext cx="151216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544" y="112474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Подоходный налог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deti-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Тема урока: </a:t>
            </a:r>
            <a:r>
              <a:rPr lang="ru-RU" dirty="0" smtClean="0"/>
              <a:t>«Наши налоги».</a:t>
            </a:r>
          </a:p>
          <a:p>
            <a:pPr>
              <a:buNone/>
            </a:pPr>
            <a:r>
              <a:rPr lang="ru-RU" b="1" dirty="0" smtClean="0"/>
              <a:t>Цель урока: </a:t>
            </a:r>
            <a:r>
              <a:rPr lang="ru-RU" dirty="0" smtClean="0"/>
              <a:t>Зачем мы платим налоги?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загрузки\1413840996_co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408" y="5561856"/>
            <a:ext cx="1296144" cy="129614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загрузки\1413840868_ca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133872"/>
            <a:ext cx="5724128" cy="5724128"/>
          </a:xfrm>
          <a:prstGeom prst="rect">
            <a:avLst/>
          </a:prstGeom>
          <a:noFill/>
        </p:spPr>
      </p:pic>
      <p:pic>
        <p:nvPicPr>
          <p:cNvPr id="2050" name="Picture 2" descr="D:\загрузки\1413840791_Angry_Be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3280" y="3645024"/>
            <a:ext cx="3672408" cy="36724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980728"/>
            <a:ext cx="9144000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Не платит налоги только медведь в берлоге: он не ест, не пьёт, только лапу сосёт.</a:t>
            </a:r>
            <a:endParaRPr lang="ru-RU" sz="3600" dirty="0"/>
          </a:p>
        </p:txBody>
      </p:sp>
      <p:pic>
        <p:nvPicPr>
          <p:cNvPr id="13" name="Picture 7" descr="C:\Users\Mihail\Desktop\1413838406_2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348880"/>
            <a:ext cx="1584176" cy="1584176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1475656" y="4221088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Умножение 17"/>
          <p:cNvSpPr/>
          <p:nvPr/>
        </p:nvSpPr>
        <p:spPr>
          <a:xfrm rot="20039830">
            <a:off x="1475656" y="4437112"/>
            <a:ext cx="648072" cy="648072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D:\загрузки\1413841487_Recycle Bin Fu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3944" y="2708920"/>
            <a:ext cx="1520056" cy="1520056"/>
          </a:xfrm>
          <a:prstGeom prst="rect">
            <a:avLst/>
          </a:prstGeom>
          <a:noFill/>
        </p:spPr>
      </p:pic>
      <p:pic>
        <p:nvPicPr>
          <p:cNvPr id="2054" name="Picture 6" descr="D:\загрузки\1413841574_Google-Buzz-gla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4509120"/>
            <a:ext cx="1627584" cy="1627584"/>
          </a:xfrm>
          <a:prstGeom prst="rect">
            <a:avLst/>
          </a:prstGeom>
          <a:noFill/>
        </p:spPr>
      </p:pic>
      <p:sp>
        <p:nvSpPr>
          <p:cNvPr id="24" name="Умножение 23"/>
          <p:cNvSpPr/>
          <p:nvPr/>
        </p:nvSpPr>
        <p:spPr>
          <a:xfrm rot="20732114">
            <a:off x="7885147" y="4642723"/>
            <a:ext cx="1174434" cy="824975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множение 24"/>
          <p:cNvSpPr/>
          <p:nvPr/>
        </p:nvSpPr>
        <p:spPr>
          <a:xfrm rot="20732114">
            <a:off x="7680755" y="2914531"/>
            <a:ext cx="1174434" cy="824975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4041409">
            <a:off x="4261363" y="8215994"/>
            <a:ext cx="2414966" cy="936104"/>
          </a:xfrm>
          <a:prstGeom prst="ellipse">
            <a:avLst/>
          </a:prstGeom>
          <a:solidFill>
            <a:srgbClr val="BB7951"/>
          </a:solidFill>
          <a:ln>
            <a:solidFill>
              <a:srgbClr val="AE6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07448 -0.266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1" animBg="1"/>
      <p:bldP spid="25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332856"/>
          </a:xfrm>
        </p:spPr>
        <p:txBody>
          <a:bodyPr/>
          <a:lstStyle/>
          <a:p>
            <a:pPr algn="ctr">
              <a:buNone/>
            </a:pPr>
            <a:r>
              <a:rPr lang="ru-RU" sz="9600" b="1" dirty="0" smtClean="0"/>
              <a:t>Налоги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Mihail\Desktop\Depositphotos_13917546_m-©-David-Castillo-Dominici-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5375920" cy="40319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Тема урока: </a:t>
            </a:r>
            <a:r>
              <a:rPr lang="ru-RU" dirty="0" smtClean="0"/>
              <a:t>«Наши налоги».</a:t>
            </a:r>
          </a:p>
          <a:p>
            <a:pPr>
              <a:buNone/>
            </a:pPr>
            <a:r>
              <a:rPr lang="ru-RU" b="1" dirty="0" smtClean="0"/>
              <a:t>Цель урока: </a:t>
            </a:r>
            <a:r>
              <a:rPr lang="ru-RU" dirty="0" smtClean="0"/>
              <a:t>Зачем мы платим налоги?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ассказ о Фоме и о налога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Mihail\Desktop\Сло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683568"/>
            <a:ext cx="1872208" cy="19019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Налоги</a:t>
            </a:r>
            <a:r>
              <a:rPr lang="ru-RU" dirty="0" smtClean="0"/>
              <a:t> –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2276872"/>
            <a:ext cx="57241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это </a:t>
            </a:r>
            <a:r>
              <a:rPr lang="ru-RU" sz="3200" b="1" u="sng" dirty="0" smtClean="0">
                <a:solidFill>
                  <a:srgbClr val="0070C0"/>
                </a:solidFill>
              </a:rPr>
              <a:t>часть денег</a:t>
            </a:r>
            <a:r>
              <a:rPr lang="ru-RU" sz="3200" dirty="0" smtClean="0"/>
              <a:t>, которую люди            и предприятия передают на общее благо.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8727 L -1.94444E-6 0.89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5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hail\Desktop\Сло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-1179512"/>
            <a:ext cx="1872208" cy="1901925"/>
          </a:xfrm>
          <a:prstGeom prst="rect">
            <a:avLst/>
          </a:prstGeom>
          <a:noFill/>
        </p:spPr>
      </p:pic>
      <p:pic>
        <p:nvPicPr>
          <p:cNvPr id="4100" name="Picture 4" descr="C:\Users\Mihail\Desktop\1413842855_money_b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6632"/>
            <a:ext cx="6264696" cy="753687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Финансовая грамотность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Наташа\Downloads\1413835581_Flag_of_Russ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155" y="46371"/>
            <a:ext cx="790341" cy="7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ihail\Desktop\Grand_Kremlin_Public_Garde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536504" cy="3402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520" y="155679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Парки, зоны отдыха.</a:t>
            </a:r>
            <a:endParaRPr lang="ru-RU" sz="2800" dirty="0"/>
          </a:p>
        </p:txBody>
      </p:sp>
      <p:pic>
        <p:nvPicPr>
          <p:cNvPr id="3075" name="Picture 3" descr="C:\Users\Mihail\Desktop\1413842855_money_b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44824"/>
            <a:ext cx="3600400" cy="433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203</Words>
  <Application>Microsoft Office PowerPoint</Application>
  <PresentationFormat>Экран (4:3)</PresentationFormat>
  <Paragraphs>58</Paragraphs>
  <Slides>24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Arial Unicode MS</vt:lpstr>
      <vt:lpstr>Calibri</vt:lpstr>
      <vt:lpstr>Тема Office</vt:lpstr>
      <vt:lpstr>Презентация PowerPoint</vt:lpstr>
      <vt:lpstr> Финансовая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НАЛОГИ</dc:title>
  <dc:creator>Наташа</dc:creator>
  <cp:lastModifiedBy>Наталья Шахова</cp:lastModifiedBy>
  <cp:revision>13</cp:revision>
  <dcterms:created xsi:type="dcterms:W3CDTF">2014-10-20T15:02:12Z</dcterms:created>
  <dcterms:modified xsi:type="dcterms:W3CDTF">2024-11-10T10:01:21Z</dcterms:modified>
</cp:coreProperties>
</file>