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72CE3-673E-4C2C-9509-4BCDE4EF6141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B7DCFA-1291-4B91-A639-0C6E9476C7D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72CE3-673E-4C2C-9509-4BCDE4EF6141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7DCFA-1291-4B91-A639-0C6E9476C7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72CE3-673E-4C2C-9509-4BCDE4EF6141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7DCFA-1291-4B91-A639-0C6E9476C7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72CE3-673E-4C2C-9509-4BCDE4EF6141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7DCFA-1291-4B91-A639-0C6E9476C7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72CE3-673E-4C2C-9509-4BCDE4EF6141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7DCFA-1291-4B91-A639-0C6E9476C7D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72CE3-673E-4C2C-9509-4BCDE4EF6141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7DCFA-1291-4B91-A639-0C6E9476C7D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72CE3-673E-4C2C-9509-4BCDE4EF6141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7DCFA-1291-4B91-A639-0C6E9476C7D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72CE3-673E-4C2C-9509-4BCDE4EF6141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7DCFA-1291-4B91-A639-0C6E9476C7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72CE3-673E-4C2C-9509-4BCDE4EF6141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7DCFA-1291-4B91-A639-0C6E9476C7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72CE3-673E-4C2C-9509-4BCDE4EF6141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7DCFA-1291-4B91-A639-0C6E9476C7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72CE3-673E-4C2C-9509-4BCDE4EF6141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7DCFA-1291-4B91-A639-0C6E9476C7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3472CE3-673E-4C2C-9509-4BCDE4EF6141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7B7DCFA-1291-4B91-A639-0C6E9476C7D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920880" cy="2880320"/>
          </a:xfrm>
        </p:spPr>
        <p:txBody>
          <a:bodyPr/>
          <a:lstStyle/>
          <a:p>
            <a:r>
              <a:rPr lang="ru-RU" sz="3200" b="1" dirty="0" smtClean="0"/>
              <a:t>Орфографическое списывание как прием формирования навыков грамотного письма при подготовке к ВПР по русскому языку обучающихся, имеющих низкие образовательные результаты </a:t>
            </a:r>
            <a:endParaRPr lang="ru-RU" sz="3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/>
              <a:t>Кузнецова Н.Г., учитель русского языка и литературы МБОУ города Кургана «СОШ №17»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77772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4136"/>
          </a:xfrm>
        </p:spPr>
        <p:txBody>
          <a:bodyPr/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Причины, порождающие ошибки учащихся: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lvl="0"/>
            <a:r>
              <a:rPr lang="ru-RU" dirty="0"/>
              <a:t>невнимательность, рассеянность, поспешность;</a:t>
            </a:r>
          </a:p>
          <a:p>
            <a:pPr lvl="0"/>
            <a:r>
              <a:rPr lang="ru-RU" dirty="0"/>
              <a:t>не  видит  орфограммы (нет  орфографической  зоркости);</a:t>
            </a:r>
          </a:p>
          <a:p>
            <a:pPr lvl="0"/>
            <a:r>
              <a:rPr lang="ru-RU" dirty="0"/>
              <a:t>орфограмму  видит, </a:t>
            </a:r>
            <a:r>
              <a:rPr lang="ru-RU" dirty="0" smtClean="0"/>
              <a:t>но ошибочно </a:t>
            </a:r>
            <a:r>
              <a:rPr lang="ru-RU" dirty="0"/>
              <a:t> её  определяет;</a:t>
            </a:r>
          </a:p>
          <a:p>
            <a:pPr lvl="0"/>
            <a:r>
              <a:rPr lang="ru-RU" dirty="0"/>
              <a:t>не  понимает  значение  слова, словосочетания, предложения;</a:t>
            </a:r>
          </a:p>
          <a:p>
            <a:pPr lvl="0"/>
            <a:r>
              <a:rPr lang="ru-RU" dirty="0"/>
              <a:t>работает  медленно, не  успевает  применить  свои  знания;</a:t>
            </a:r>
          </a:p>
          <a:p>
            <a:pPr lvl="0"/>
            <a:r>
              <a:rPr lang="ru-RU" dirty="0"/>
              <a:t>дети  не  получают  помощи  от  родителей  и  не  контролируются  ими.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631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dirty="0">
                <a:effectLst/>
              </a:rPr>
              <a:t>Орфографическое списывание</a:t>
            </a:r>
            <a:r>
              <a:rPr lang="ru-RU" sz="4400" dirty="0">
                <a:effectLst/>
              </a:rPr>
              <a:t> -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/>
              <a:t>передача </a:t>
            </a:r>
            <a:r>
              <a:rPr lang="ru-RU" sz="4000" dirty="0"/>
              <a:t>в письменной форме зрительно воспринимаемого слова, предложения, текста</a:t>
            </a:r>
            <a:r>
              <a:rPr lang="ru-RU" sz="4000" dirty="0" smtClean="0"/>
              <a:t>.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44840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/>
              </a:rPr>
              <a:t>Алгоритм списывания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1.     Читаем предложение или текст, чтобы понять его и запомнить.</a:t>
            </a:r>
          </a:p>
          <a:p>
            <a:r>
              <a:rPr lang="ru-RU" dirty="0"/>
              <a:t>2.     Отмечаем «опасные места», обсуждаем трудные слова и правила, связанные с ними. </a:t>
            </a:r>
          </a:p>
          <a:p>
            <a:r>
              <a:rPr lang="ru-RU" dirty="0"/>
              <a:t>3.     Читаем еще раз вслух так, как написано (орфографически).</a:t>
            </a:r>
          </a:p>
          <a:p>
            <a:r>
              <a:rPr lang="ru-RU" dirty="0"/>
              <a:t>4. Повторяем, как было написано (не глядя в запись).</a:t>
            </a:r>
          </a:p>
          <a:p>
            <a:r>
              <a:rPr lang="ru-RU" dirty="0"/>
              <a:t>5. Закрываем и пишем, диктуя себе шепотом; отмечаем «опасные места».</a:t>
            </a:r>
          </a:p>
          <a:p>
            <a:r>
              <a:rPr lang="ru-RU" dirty="0"/>
              <a:t>6. Открываем предложение и проверяем, читаем по слогам, сверяем «опасные места</a:t>
            </a:r>
            <a:r>
              <a:rPr lang="ru-RU" dirty="0" smtClean="0"/>
              <a:t>». </a:t>
            </a:r>
            <a:endParaRPr lang="ru-RU" dirty="0"/>
          </a:p>
          <a:p>
            <a:r>
              <a:rPr lang="ru-RU" dirty="0"/>
              <a:t>7.  После списывания проводим совместный анализ ошибок.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21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864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/>
              <a:t>Списывать текст нужно только 10 минут, не больше, но каждый день. Если у ребенка (любого возраста!) большие проблемы с грамотностью, я всегда рекомендую ребенку и родителям использовать этот метод дома.</a:t>
            </a:r>
          </a:p>
        </p:txBody>
      </p:sp>
    </p:spTree>
    <p:extLst>
      <p:ext uri="{BB962C8B-B14F-4D97-AF65-F5344CB8AC3E}">
        <p14:creationId xmlns:p14="http://schemas.microsoft.com/office/powerpoint/2010/main" val="234247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122</TotalTime>
  <Words>100</Words>
  <Application>Microsoft Office PowerPoint</Application>
  <PresentationFormat>Экран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Исполнительная</vt:lpstr>
      <vt:lpstr>Орфографическое списывание как прием формирования навыков грамотного письма при подготовке к ВПР по русскому языку обучающихся, имеющих низкие образовательные результаты </vt:lpstr>
      <vt:lpstr>     Причины, порождающие ошибки учащихся:</vt:lpstr>
      <vt:lpstr>Орфографическое списывание -</vt:lpstr>
      <vt:lpstr>Алгоритм списывания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Орфографическое списывание как прием формирования навыков грамотного письма при подготовке</dc:title>
  <dc:creator>Natasha</dc:creator>
  <cp:lastModifiedBy>Natasha</cp:lastModifiedBy>
  <cp:revision>6</cp:revision>
  <dcterms:created xsi:type="dcterms:W3CDTF">2024-11-10T15:11:03Z</dcterms:created>
  <dcterms:modified xsi:type="dcterms:W3CDTF">2024-11-13T15:15:49Z</dcterms:modified>
</cp:coreProperties>
</file>