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"/>
  </p:notesMasterIdLst>
  <p:sldIdLst>
    <p:sldId id="259" r:id="rId2"/>
    <p:sldId id="261" r:id="rId3"/>
    <p:sldId id="265" r:id="rId4"/>
    <p:sldId id="263" r:id="rId5"/>
  </p:sldIdLst>
  <p:sldSz cx="10691813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da06466649e6de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4AC1"/>
    <a:srgbClr val="BA58D8"/>
    <a:srgbClr val="E729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14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1-08T11:44:06.192" idx="1">
    <p:pos x="6735" y="2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63660F-C2C2-4E71-A3FB-6F5E4AFE28B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39777B-DB06-4D49-B75A-2420FAE319FE}">
      <dgm:prSet custT="1"/>
      <dgm:spPr/>
      <dgm:t>
        <a:bodyPr/>
        <a:lstStyle/>
        <a:p>
          <a:pPr algn="ctr" rtl="0"/>
          <a:r>
            <a:rPr lang="ru-RU" sz="3200" b="1" dirty="0" smtClean="0"/>
            <a:t>Туристское многоборье</a:t>
          </a:r>
          <a:endParaRPr lang="ru-RU" sz="3200" b="1" dirty="0"/>
        </a:p>
      </dgm:t>
    </dgm:pt>
    <dgm:pt modelId="{F4EB932A-3312-43B0-8A9E-862830511CA2}" type="parTrans" cxnId="{190866F5-3539-4A24-9CB2-26C6BEF9B4E2}">
      <dgm:prSet/>
      <dgm:spPr/>
      <dgm:t>
        <a:bodyPr/>
        <a:lstStyle/>
        <a:p>
          <a:endParaRPr lang="ru-RU"/>
        </a:p>
      </dgm:t>
    </dgm:pt>
    <dgm:pt modelId="{161DCBFA-08C2-41DD-85D4-197826CC029C}" type="sibTrans" cxnId="{190866F5-3539-4A24-9CB2-26C6BEF9B4E2}">
      <dgm:prSet/>
      <dgm:spPr/>
      <dgm:t>
        <a:bodyPr/>
        <a:lstStyle/>
        <a:p>
          <a:endParaRPr lang="ru-RU"/>
        </a:p>
      </dgm:t>
    </dgm:pt>
    <dgm:pt modelId="{69783AA3-9EA7-4516-A114-FC1F8E903F0A}" type="pres">
      <dgm:prSet presAssocID="{D763660F-C2C2-4E71-A3FB-6F5E4AFE28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484A32-565B-4794-9CC9-7BE923DDF8A8}" type="pres">
      <dgm:prSet presAssocID="{6539777B-DB06-4D49-B75A-2420FAE319FE}" presName="parentText" presStyleLbl="node1" presStyleIdx="0" presStyleCnt="1" custLinFactNeighborX="-4167" custLinFactNeighborY="-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0866F5-3539-4A24-9CB2-26C6BEF9B4E2}" srcId="{D763660F-C2C2-4E71-A3FB-6F5E4AFE28B6}" destId="{6539777B-DB06-4D49-B75A-2420FAE319FE}" srcOrd="0" destOrd="0" parTransId="{F4EB932A-3312-43B0-8A9E-862830511CA2}" sibTransId="{161DCBFA-08C2-41DD-85D4-197826CC029C}"/>
    <dgm:cxn modelId="{BD00E800-8356-4C06-B76E-50D91402DAE6}" type="presOf" srcId="{D763660F-C2C2-4E71-A3FB-6F5E4AFE28B6}" destId="{69783AA3-9EA7-4516-A114-FC1F8E903F0A}" srcOrd="0" destOrd="0" presId="urn:microsoft.com/office/officeart/2005/8/layout/vList2"/>
    <dgm:cxn modelId="{8A06E86F-C7D6-4492-AD05-E1FA765ABB2D}" type="presOf" srcId="{6539777B-DB06-4D49-B75A-2420FAE319FE}" destId="{66484A32-565B-4794-9CC9-7BE923DDF8A8}" srcOrd="0" destOrd="0" presId="urn:microsoft.com/office/officeart/2005/8/layout/vList2"/>
    <dgm:cxn modelId="{B6F5E16A-D21F-4EB1-A446-30F476B73C36}" type="presParOf" srcId="{69783AA3-9EA7-4516-A114-FC1F8E903F0A}" destId="{66484A32-565B-4794-9CC9-7BE923DDF8A8}" srcOrd="0" destOrd="0" presId="urn:microsoft.com/office/officeart/2005/8/layout/vList2"/>
  </dgm:cxnLst>
  <dgm:bg>
    <a:effectLst>
      <a:softEdge rad="63500"/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63660F-C2C2-4E71-A3FB-6F5E4AFE28B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39777B-DB06-4D49-B75A-2420FAE319FE}">
      <dgm:prSet custT="1"/>
      <dgm:spPr>
        <a:effectLst>
          <a:softEdge rad="63500"/>
        </a:effectLst>
      </dgm:spPr>
      <dgm:t>
        <a:bodyPr/>
        <a:lstStyle/>
        <a:p>
          <a:pPr algn="ctr" rtl="0"/>
          <a:r>
            <a:rPr lang="ru-RU" sz="2400" b="1" dirty="0" smtClean="0"/>
            <a:t>Спортивный туризм</a:t>
          </a:r>
          <a:endParaRPr lang="ru-RU" sz="2400" b="1" dirty="0"/>
        </a:p>
      </dgm:t>
    </dgm:pt>
    <dgm:pt modelId="{F4EB932A-3312-43B0-8A9E-862830511CA2}" type="parTrans" cxnId="{190866F5-3539-4A24-9CB2-26C6BEF9B4E2}">
      <dgm:prSet/>
      <dgm:spPr/>
      <dgm:t>
        <a:bodyPr/>
        <a:lstStyle/>
        <a:p>
          <a:pPr algn="ctr"/>
          <a:endParaRPr lang="ru-RU"/>
        </a:p>
      </dgm:t>
    </dgm:pt>
    <dgm:pt modelId="{161DCBFA-08C2-41DD-85D4-197826CC029C}" type="sibTrans" cxnId="{190866F5-3539-4A24-9CB2-26C6BEF9B4E2}">
      <dgm:prSet/>
      <dgm:spPr/>
      <dgm:t>
        <a:bodyPr/>
        <a:lstStyle/>
        <a:p>
          <a:pPr algn="ctr"/>
          <a:endParaRPr lang="ru-RU"/>
        </a:p>
      </dgm:t>
    </dgm:pt>
    <dgm:pt modelId="{69783AA3-9EA7-4516-A114-FC1F8E903F0A}" type="pres">
      <dgm:prSet presAssocID="{D763660F-C2C2-4E71-A3FB-6F5E4AFE28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6484A32-565B-4794-9CC9-7BE923DDF8A8}" type="pres">
      <dgm:prSet presAssocID="{6539777B-DB06-4D49-B75A-2420FAE319FE}" presName="parentText" presStyleLbl="node1" presStyleIdx="0" presStyleCnt="1" custLinFactNeighborX="2389" custLinFactNeighborY="673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0866F5-3539-4A24-9CB2-26C6BEF9B4E2}" srcId="{D763660F-C2C2-4E71-A3FB-6F5E4AFE28B6}" destId="{6539777B-DB06-4D49-B75A-2420FAE319FE}" srcOrd="0" destOrd="0" parTransId="{F4EB932A-3312-43B0-8A9E-862830511CA2}" sibTransId="{161DCBFA-08C2-41DD-85D4-197826CC029C}"/>
    <dgm:cxn modelId="{BD00E800-8356-4C06-B76E-50D91402DAE6}" type="presOf" srcId="{D763660F-C2C2-4E71-A3FB-6F5E4AFE28B6}" destId="{69783AA3-9EA7-4516-A114-FC1F8E903F0A}" srcOrd="0" destOrd="0" presId="urn:microsoft.com/office/officeart/2005/8/layout/vList2"/>
    <dgm:cxn modelId="{8A06E86F-C7D6-4492-AD05-E1FA765ABB2D}" type="presOf" srcId="{6539777B-DB06-4D49-B75A-2420FAE319FE}" destId="{66484A32-565B-4794-9CC9-7BE923DDF8A8}" srcOrd="0" destOrd="0" presId="urn:microsoft.com/office/officeart/2005/8/layout/vList2"/>
    <dgm:cxn modelId="{B6F5E16A-D21F-4EB1-A446-30F476B73C36}" type="presParOf" srcId="{69783AA3-9EA7-4516-A114-FC1F8E903F0A}" destId="{66484A32-565B-4794-9CC9-7BE923DDF8A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33485C-2658-4F1A-A0FC-6758C646504A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A0ED18-9665-4A43-AFEF-DAA5A0602EA8}">
      <dgm:prSet custT="1"/>
      <dgm:spPr/>
      <dgm:t>
        <a:bodyPr/>
        <a:lstStyle/>
        <a:p>
          <a:pPr algn="ctr" rtl="0"/>
          <a:r>
            <a:rPr lang="ru-RU" sz="2400" b="1" dirty="0" smtClean="0">
              <a:latin typeface="+mj-lt"/>
              <a:cs typeface="Times New Roman" panose="02020603050405020304" pitchFamily="18" charset="0"/>
            </a:rPr>
            <a:t>Походы</a:t>
          </a:r>
          <a:endParaRPr lang="ru-RU" sz="2400" b="1" dirty="0">
            <a:latin typeface="+mj-lt"/>
            <a:cs typeface="Times New Roman" panose="02020603050405020304" pitchFamily="18" charset="0"/>
          </a:endParaRPr>
        </a:p>
      </dgm:t>
    </dgm:pt>
    <dgm:pt modelId="{11168B3F-9BF7-4587-9AFB-3CDB9EB1A722}" type="parTrans" cxnId="{7EDF4452-C72D-4AB3-9C74-1EBCBA2FFCCE}">
      <dgm:prSet/>
      <dgm:spPr/>
      <dgm:t>
        <a:bodyPr/>
        <a:lstStyle/>
        <a:p>
          <a:endParaRPr lang="ru-RU"/>
        </a:p>
      </dgm:t>
    </dgm:pt>
    <dgm:pt modelId="{E8CBA965-E680-4905-964E-45FC99C68CDF}" type="sibTrans" cxnId="{7EDF4452-C72D-4AB3-9C74-1EBCBA2FFCCE}">
      <dgm:prSet/>
      <dgm:spPr/>
      <dgm:t>
        <a:bodyPr/>
        <a:lstStyle/>
        <a:p>
          <a:endParaRPr lang="ru-RU"/>
        </a:p>
      </dgm:t>
    </dgm:pt>
    <dgm:pt modelId="{325BF3CE-2E62-4F96-8D54-69B1B50C74E6}" type="pres">
      <dgm:prSet presAssocID="{E933485C-2658-4F1A-A0FC-6758C646504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DCAAA9-BE83-48F2-9C28-CA40D36B379F}" type="pres">
      <dgm:prSet presAssocID="{C6A0ED18-9665-4A43-AFEF-DAA5A0602EA8}" presName="parentText" presStyleLbl="node1" presStyleIdx="0" presStyleCnt="1" custLinFactNeighborX="-14709" custLinFactNeighborY="107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C6796E-F57A-474B-A147-D44AD07336A4}" type="presOf" srcId="{E933485C-2658-4F1A-A0FC-6758C646504A}" destId="{325BF3CE-2E62-4F96-8D54-69B1B50C74E6}" srcOrd="0" destOrd="0" presId="urn:microsoft.com/office/officeart/2005/8/layout/vList2"/>
    <dgm:cxn modelId="{7EDF4452-C72D-4AB3-9C74-1EBCBA2FFCCE}" srcId="{E933485C-2658-4F1A-A0FC-6758C646504A}" destId="{C6A0ED18-9665-4A43-AFEF-DAA5A0602EA8}" srcOrd="0" destOrd="0" parTransId="{11168B3F-9BF7-4587-9AFB-3CDB9EB1A722}" sibTransId="{E8CBA965-E680-4905-964E-45FC99C68CDF}"/>
    <dgm:cxn modelId="{0DD05058-EF2B-4C32-90B1-30526A4887F1}" type="presOf" srcId="{C6A0ED18-9665-4A43-AFEF-DAA5A0602EA8}" destId="{84DCAAA9-BE83-48F2-9C28-CA40D36B379F}" srcOrd="0" destOrd="0" presId="urn:microsoft.com/office/officeart/2005/8/layout/vList2"/>
    <dgm:cxn modelId="{A4D71B44-2876-470F-80F1-E331CE245476}" type="presParOf" srcId="{325BF3CE-2E62-4F96-8D54-69B1B50C74E6}" destId="{84DCAAA9-BE83-48F2-9C28-CA40D36B37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7BF19F-70CA-42A7-B83B-788425F9FD1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9AC3F8-2773-4A34-9FF6-4372072329F4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2400" b="1" dirty="0" smtClean="0">
              <a:solidFill>
                <a:schemeClr val="tx1"/>
              </a:solidFill>
            </a:rPr>
            <a:t>Спортивное ориентирование</a:t>
          </a:r>
          <a:endParaRPr lang="ru-RU" sz="2400" dirty="0">
            <a:solidFill>
              <a:schemeClr val="tx1"/>
            </a:solidFill>
          </a:endParaRPr>
        </a:p>
      </dgm:t>
    </dgm:pt>
    <dgm:pt modelId="{6155038D-278D-4CC7-BEE9-079C65213A16}" type="parTrans" cxnId="{933DE18E-C5C9-42EE-9440-908457F22294}">
      <dgm:prSet/>
      <dgm:spPr/>
      <dgm:t>
        <a:bodyPr/>
        <a:lstStyle/>
        <a:p>
          <a:endParaRPr lang="ru-RU"/>
        </a:p>
      </dgm:t>
    </dgm:pt>
    <dgm:pt modelId="{DB5DA1C7-4094-430B-9C2B-DE18B8A6AB0B}" type="sibTrans" cxnId="{933DE18E-C5C9-42EE-9440-908457F22294}">
      <dgm:prSet/>
      <dgm:spPr/>
      <dgm:t>
        <a:bodyPr/>
        <a:lstStyle/>
        <a:p>
          <a:endParaRPr lang="ru-RU"/>
        </a:p>
      </dgm:t>
    </dgm:pt>
    <dgm:pt modelId="{C2FE7C03-0793-4DE7-A61E-67EA4C46C9F7}" type="pres">
      <dgm:prSet presAssocID="{467BF19F-70CA-42A7-B83B-788425F9FD1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5C4F94-3ECC-4F89-AD58-3D70AD5CD0A2}" type="pres">
      <dgm:prSet presAssocID="{9C9AC3F8-2773-4A34-9FF6-4372072329F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3DE18E-C5C9-42EE-9440-908457F22294}" srcId="{467BF19F-70CA-42A7-B83B-788425F9FD15}" destId="{9C9AC3F8-2773-4A34-9FF6-4372072329F4}" srcOrd="0" destOrd="0" parTransId="{6155038D-278D-4CC7-BEE9-079C65213A16}" sibTransId="{DB5DA1C7-4094-430B-9C2B-DE18B8A6AB0B}"/>
    <dgm:cxn modelId="{02306383-E592-4047-9BC7-1AEB41070385}" type="presOf" srcId="{9C9AC3F8-2773-4A34-9FF6-4372072329F4}" destId="{235C4F94-3ECC-4F89-AD58-3D70AD5CD0A2}" srcOrd="0" destOrd="0" presId="urn:microsoft.com/office/officeart/2005/8/layout/vList2"/>
    <dgm:cxn modelId="{6202759A-673F-4016-98AB-461E5457AEFE}" type="presOf" srcId="{467BF19F-70CA-42A7-B83B-788425F9FD15}" destId="{C2FE7C03-0793-4DE7-A61E-67EA4C46C9F7}" srcOrd="0" destOrd="0" presId="urn:microsoft.com/office/officeart/2005/8/layout/vList2"/>
    <dgm:cxn modelId="{98971894-0B8F-4341-AABB-94B25503A7AF}" type="presParOf" srcId="{C2FE7C03-0793-4DE7-A61E-67EA4C46C9F7}" destId="{235C4F94-3ECC-4F89-AD58-3D70AD5CD0A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84A32-565B-4794-9CC9-7BE923DDF8A8}">
      <dsp:nvSpPr>
        <dsp:cNvPr id="0" name=""/>
        <dsp:cNvSpPr/>
      </dsp:nvSpPr>
      <dsp:spPr>
        <a:xfrm>
          <a:off x="0" y="66"/>
          <a:ext cx="5715035" cy="69905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/>
            <a:t>Туристское многоборье</a:t>
          </a:r>
          <a:endParaRPr lang="ru-RU" sz="3200" b="1" kern="1200" dirty="0"/>
        </a:p>
      </dsp:txBody>
      <dsp:txXfrm>
        <a:off x="34125" y="34191"/>
        <a:ext cx="5646785" cy="6308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484A32-565B-4794-9CC9-7BE923DDF8A8}">
      <dsp:nvSpPr>
        <dsp:cNvPr id="0" name=""/>
        <dsp:cNvSpPr/>
      </dsp:nvSpPr>
      <dsp:spPr>
        <a:xfrm>
          <a:off x="0" y="362"/>
          <a:ext cx="4286276" cy="40675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softEdge rad="63500"/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Спортивный туризм</a:t>
          </a:r>
          <a:endParaRPr lang="ru-RU" sz="2400" b="1" kern="1200" dirty="0"/>
        </a:p>
      </dsp:txBody>
      <dsp:txXfrm>
        <a:off x="19856" y="20218"/>
        <a:ext cx="4246564" cy="3670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CAAA9-BE83-48F2-9C28-CA40D36B379F}">
      <dsp:nvSpPr>
        <dsp:cNvPr id="0" name=""/>
        <dsp:cNvSpPr/>
      </dsp:nvSpPr>
      <dsp:spPr>
        <a:xfrm>
          <a:off x="0" y="325"/>
          <a:ext cx="2117127" cy="3667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+mj-lt"/>
              <a:cs typeface="Times New Roman" panose="02020603050405020304" pitchFamily="18" charset="0"/>
            </a:rPr>
            <a:t>Походы</a:t>
          </a:r>
          <a:endParaRPr lang="ru-RU" sz="2400" b="1" kern="1200" dirty="0">
            <a:latin typeface="+mj-lt"/>
            <a:cs typeface="Times New Roman" panose="02020603050405020304" pitchFamily="18" charset="0"/>
          </a:endParaRPr>
        </a:p>
      </dsp:txBody>
      <dsp:txXfrm>
        <a:off x="17904" y="18229"/>
        <a:ext cx="2081319" cy="330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C4F94-3ECC-4F89-AD58-3D70AD5CD0A2}">
      <dsp:nvSpPr>
        <dsp:cNvPr id="0" name=""/>
        <dsp:cNvSpPr/>
      </dsp:nvSpPr>
      <dsp:spPr>
        <a:xfrm>
          <a:off x="0" y="226"/>
          <a:ext cx="4921280" cy="508447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Спортивное ориентирование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24820" y="25046"/>
        <a:ext cx="4871640" cy="4588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E1E9A4-84D2-4B69-AB2F-3F833397DE2D}" type="datetimeFigureOut">
              <a:rPr lang="ru-RU" smtClean="0"/>
              <a:t>08.11.2024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E1CAE-CF2A-4EBA-924D-47F8D227D0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1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1929"/>
            <a:fld id="{59A41F9A-680C-4186-A026-455E94FEC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08.11.2024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19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1929"/>
            <a:fld id="{EBA83D3B-5CA9-474A-B8BD-B5985DADFB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31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59A41F9A-680C-4186-A026-455E94FEC46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08.11.2024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929"/>
            <a:fld id="{EBA83D3B-5CA9-474A-B8BD-B5985DADFB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0192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63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omments" Target="../comments/commen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Layout" Target="../diagrams/layout3.xml"/><Relationship Id="rId26" Type="http://schemas.openxmlformats.org/officeDocument/2006/relationships/diagramQuickStyle" Target="../diagrams/quickStyle4.xml"/><Relationship Id="rId3" Type="http://schemas.openxmlformats.org/officeDocument/2006/relationships/image" Target="../media/image7.png"/><Relationship Id="rId21" Type="http://schemas.microsoft.com/office/2007/relationships/diagramDrawing" Target="../diagrams/drawing3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Data" Target="../diagrams/data3.xml"/><Relationship Id="rId25" Type="http://schemas.openxmlformats.org/officeDocument/2006/relationships/diagramLayout" Target="../diagrams/layout4.xml"/><Relationship Id="rId2" Type="http://schemas.openxmlformats.org/officeDocument/2006/relationships/image" Target="../media/image6.jpeg"/><Relationship Id="rId16" Type="http://schemas.openxmlformats.org/officeDocument/2006/relationships/image" Target="../media/image10.jpeg"/><Relationship Id="rId20" Type="http://schemas.openxmlformats.org/officeDocument/2006/relationships/diagramColors" Target="../diagrams/colors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24" Type="http://schemas.openxmlformats.org/officeDocument/2006/relationships/diagramData" Target="../diagrams/data4.xml"/><Relationship Id="rId5" Type="http://schemas.openxmlformats.org/officeDocument/2006/relationships/diagramData" Target="../diagrams/data1.xml"/><Relationship Id="rId15" Type="http://schemas.openxmlformats.org/officeDocument/2006/relationships/image" Target="../media/image9.png"/><Relationship Id="rId23" Type="http://schemas.openxmlformats.org/officeDocument/2006/relationships/image" Target="../media/image12.png"/><Relationship Id="rId28" Type="http://schemas.microsoft.com/office/2007/relationships/diagramDrawing" Target="../diagrams/drawing4.xml"/><Relationship Id="rId10" Type="http://schemas.openxmlformats.org/officeDocument/2006/relationships/diagramData" Target="../diagrams/data2.xml"/><Relationship Id="rId19" Type="http://schemas.openxmlformats.org/officeDocument/2006/relationships/diagramQuickStyle" Target="../diagrams/quickStyle3.xml"/><Relationship Id="rId4" Type="http://schemas.openxmlformats.org/officeDocument/2006/relationships/image" Target="../media/image8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Relationship Id="rId22" Type="http://schemas.openxmlformats.org/officeDocument/2006/relationships/image" Target="../media/image11.png"/><Relationship Id="rId27" Type="http://schemas.openxmlformats.org/officeDocument/2006/relationships/diagramColors" Target="../diagrams/colors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4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91" y="860887"/>
            <a:ext cx="1229721" cy="11937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90586" y="3311073"/>
            <a:ext cx="2823850" cy="4702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01929"/>
            <a:r>
              <a:rPr lang="ru-RU" sz="2456" b="1" dirty="0" smtClean="0">
                <a:ln w="0"/>
                <a:solidFill>
                  <a:prstClr val="white">
                    <a:lumMod val="95000"/>
                  </a:prst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</a:t>
            </a:r>
            <a:endParaRPr lang="ru-RU" sz="3157" b="1" dirty="0">
              <a:ln w="0"/>
              <a:solidFill>
                <a:prstClr val="white">
                  <a:lumMod val="95000"/>
                </a:prst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429650"/>
            <a:ext cx="2919412" cy="41300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9"/>
          <a:stretch/>
        </p:blipFill>
        <p:spPr>
          <a:xfrm>
            <a:off x="7007087" y="2985"/>
            <a:ext cx="3684726" cy="7556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9558" y="213633"/>
            <a:ext cx="7439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Муниципальное бюджетное учреждение дополнительного образования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«Детско-юношеский центр»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9558" y="924000"/>
            <a:ext cx="5366149" cy="159563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педагогического мастерства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 года»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  <a:r>
              <a:rPr lang="ru-RU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«Сердце отдаю детям»</a:t>
            </a:r>
            <a:endParaRPr lang="ru-RU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8268" y="5873921"/>
            <a:ext cx="6052747" cy="150810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Любушкина</a:t>
            </a:r>
          </a:p>
          <a:p>
            <a:pPr algn="ctr"/>
            <a:r>
              <a:rPr lang="ru-RU" sz="32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Екатерина Александровна</a:t>
            </a:r>
          </a:p>
          <a:p>
            <a:pPr algn="ctr"/>
            <a:r>
              <a:rPr lang="ru-RU" sz="2800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  <a:endParaRPr lang="ru-RU" sz="2800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5" y="48423"/>
            <a:ext cx="818671" cy="79470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09116" y="3984094"/>
            <a:ext cx="6589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«Ознакомление с новым видом деятельности по дополнительной общеобразовательной программе «Туристское многоборье».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022" y="1963522"/>
            <a:ext cx="4454204" cy="556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8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98" b="18764"/>
          <a:stretch/>
        </p:blipFill>
        <p:spPr>
          <a:xfrm>
            <a:off x="6138810" y="2956033"/>
            <a:ext cx="2615951" cy="158751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8002" r="31100" b="47199"/>
          <a:stretch/>
        </p:blipFill>
        <p:spPr>
          <a:xfrm>
            <a:off x="804093" y="1173200"/>
            <a:ext cx="4797349" cy="307030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3766" t="30125" r="15109" b="24261"/>
          <a:stretch/>
        </p:blipFill>
        <p:spPr>
          <a:xfrm>
            <a:off x="1013277" y="1225732"/>
            <a:ext cx="2227697" cy="1308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01918928"/>
              </p:ext>
            </p:extLst>
          </p:nvPr>
        </p:nvGraphicFramePr>
        <p:xfrm>
          <a:off x="2567764" y="162685"/>
          <a:ext cx="5715035" cy="699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80275805"/>
              </p:ext>
            </p:extLst>
          </p:nvPr>
        </p:nvGraphicFramePr>
        <p:xfrm>
          <a:off x="1026508" y="2501101"/>
          <a:ext cx="4286276" cy="407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5"/>
          <a:srcRect l="9026" t="11709" r="12589" b="14654"/>
          <a:stretch/>
        </p:blipFill>
        <p:spPr>
          <a:xfrm>
            <a:off x="6138810" y="887732"/>
            <a:ext cx="3492521" cy="198438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0486" y="2844693"/>
            <a:ext cx="1954201" cy="14656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613435646"/>
              </p:ext>
            </p:extLst>
          </p:nvPr>
        </p:nvGraphicFramePr>
        <p:xfrm>
          <a:off x="6763740" y="2748524"/>
          <a:ext cx="2117127" cy="367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362612" y="4691500"/>
            <a:ext cx="4045617" cy="28275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07779" y="4683899"/>
            <a:ext cx="3870889" cy="2835197"/>
          </a:xfrm>
          <a:prstGeom prst="rect">
            <a:avLst/>
          </a:prstGeom>
        </p:spPr>
      </p:pic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1484867417"/>
              </p:ext>
            </p:extLst>
          </p:nvPr>
        </p:nvGraphicFramePr>
        <p:xfrm>
          <a:off x="3152477" y="6796106"/>
          <a:ext cx="4921280" cy="50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</p:spTree>
    <p:extLst>
      <p:ext uri="{BB962C8B-B14F-4D97-AF65-F5344CB8AC3E}">
        <p14:creationId xmlns:p14="http://schemas.microsoft.com/office/powerpoint/2010/main" val="343052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259" y="67378"/>
            <a:ext cx="10173903" cy="72381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80" y="2098308"/>
            <a:ext cx="4138863" cy="43418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429" b="83429" l="143" r="100000">
                        <a14:foregroundMark x1="13571" y1="66857" x2="95857" y2="14143"/>
                        <a14:foregroundMark x1="18000" y1="62571" x2="92286" y2="51286"/>
                      </a14:backgroundRemoval>
                    </a14:imgEffect>
                  </a14:imgLayer>
                </a14:imgProps>
              </a:ext>
            </a:extLst>
          </a:blip>
          <a:srcRect l="1437" t="17273" r="4583" b="17331"/>
          <a:stretch/>
        </p:blipFill>
        <p:spPr>
          <a:xfrm flipH="1">
            <a:off x="4803005" y="144380"/>
            <a:ext cx="3446965" cy="1422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026" y="3604864"/>
            <a:ext cx="514898" cy="5148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286" y="3448346"/>
            <a:ext cx="1756335" cy="10977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1" b="98124" l="10000" r="99375">
                        <a14:foregroundMark x1="82500" y1="79737" x2="69625" y2="6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H="1">
            <a:off x="8656675" y="5609928"/>
            <a:ext cx="2177237" cy="15418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590132" y="3279672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994310" y="4880761"/>
            <a:ext cx="40424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06469" y="400738"/>
            <a:ext cx="2888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49971" y="3133511"/>
            <a:ext cx="51489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95911" y="4602710"/>
            <a:ext cx="51489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34563" y="4535585"/>
            <a:ext cx="51489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23409" y="5154496"/>
            <a:ext cx="151515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Ориентирование</a:t>
            </a:r>
          </a:p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 лесу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39321" y="3341288"/>
            <a:ext cx="63511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Бивак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641756" y="308405"/>
            <a:ext cx="149271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Переправа через</a:t>
            </a:r>
          </a:p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горный ручей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751921" y="3147953"/>
            <a:ext cx="753732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Привал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151376" y="5095835"/>
            <a:ext cx="101463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Подъем на</a:t>
            </a:r>
          </a:p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вершину 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019913" y="6779075"/>
            <a:ext cx="51489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11694" y="4527373"/>
            <a:ext cx="301032" cy="32922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7338310" y="4618099"/>
            <a:ext cx="73289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Финиш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3" b="96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7066" y="4191845"/>
            <a:ext cx="432629" cy="61125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5673485" y="7006011"/>
            <a:ext cx="116410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Стена успеха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652368" y="6861923"/>
            <a:ext cx="301275" cy="28817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90318" y="4821418"/>
            <a:ext cx="432854" cy="45724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83862" y="3254548"/>
            <a:ext cx="432854" cy="45724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34473" y="354370"/>
            <a:ext cx="432854" cy="4572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69221" y="3102781"/>
            <a:ext cx="432854" cy="45724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71859" y="6660389"/>
            <a:ext cx="432854" cy="457240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3959973" y="7006011"/>
            <a:ext cx="59984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Старт</a:t>
            </a:r>
            <a:endParaRPr lang="ru-RU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7" name="Прямая соединительная линия 36"/>
          <p:cNvCxnSpPr>
            <a:stCxn id="27" idx="0"/>
            <a:endCxn id="31" idx="2"/>
          </p:cNvCxnSpPr>
          <p:nvPr/>
        </p:nvCxnSpPr>
        <p:spPr>
          <a:xfrm flipV="1">
            <a:off x="4803006" y="3711788"/>
            <a:ext cx="1897283" cy="315013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>
            <a:stCxn id="29" idx="0"/>
            <a:endCxn id="31" idx="1"/>
          </p:cNvCxnSpPr>
          <p:nvPr/>
        </p:nvCxnSpPr>
        <p:spPr>
          <a:xfrm flipV="1">
            <a:off x="5206745" y="3483168"/>
            <a:ext cx="1277117" cy="133825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>
            <a:stCxn id="29" idx="0"/>
          </p:cNvCxnSpPr>
          <p:nvPr/>
        </p:nvCxnSpPr>
        <p:spPr>
          <a:xfrm flipH="1" flipV="1">
            <a:off x="4254366" y="779646"/>
            <a:ext cx="952379" cy="404177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4511645" y="693020"/>
            <a:ext cx="3807212" cy="249279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>
            <a:endCxn id="33" idx="3"/>
          </p:cNvCxnSpPr>
          <p:nvPr/>
        </p:nvCxnSpPr>
        <p:spPr>
          <a:xfrm flipH="1" flipV="1">
            <a:off x="8702075" y="3331401"/>
            <a:ext cx="1229528" cy="123058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>
            <a:endCxn id="35" idx="3"/>
          </p:cNvCxnSpPr>
          <p:nvPr/>
        </p:nvCxnSpPr>
        <p:spPr>
          <a:xfrm flipH="1">
            <a:off x="6504713" y="4849185"/>
            <a:ext cx="3153980" cy="203982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17" idx="2"/>
            <a:endCxn id="35" idx="0"/>
          </p:cNvCxnSpPr>
          <p:nvPr/>
        </p:nvCxnSpPr>
        <p:spPr>
          <a:xfrm flipH="1">
            <a:off x="6288286" y="4856598"/>
            <a:ext cx="973924" cy="180379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9" name="Рисунок 68"/>
          <p:cNvPicPr>
            <a:picLocks noChangeAspect="1"/>
          </p:cNvPicPr>
          <p:nvPr/>
        </p:nvPicPr>
        <p:blipFill>
          <a:blip r:embed="rId1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36933" y="4546055"/>
            <a:ext cx="432854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к занятию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45" y="0"/>
            <a:ext cx="1007903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70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571</TotalTime>
  <Words>77</Words>
  <Application>Microsoft Office PowerPoint</Application>
  <PresentationFormat>Произвольный</PresentationFormat>
  <Paragraphs>32</Paragraphs>
  <Slides>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2024-11-06T03:19:35Z</dcterms:created>
  <dcterms:modified xsi:type="dcterms:W3CDTF">2024-11-08T08:52:13Z</dcterms:modified>
</cp:coreProperties>
</file>