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81C91-56BB-44F0-A35D-3946385E58CE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0310A-F1CD-43BE-A289-B522610D5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53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0310A-F1CD-43BE-A289-B522610D593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50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9046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45\Desktop\Собрание\2019-10-15-19-57-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8546" y="1556792"/>
            <a:ext cx="66247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На пути к школе.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 шести или …?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645024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Колосова Т.А.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6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Н\фотошоп\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72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268760"/>
            <a:ext cx="6606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последний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предшкольный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год следует уделить внимание укреплению здоровья будущего первоклассника, а также расширению его кругозора и общего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635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Н\фотошоп\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660566" cy="72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79711"/>
            <a:ext cx="714948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45\Desktop\Собрание\2019-10-16-13-54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52400"/>
            <a:ext cx="12455352" cy="700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00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45\Desktop\Собрание\2019-10-16-13-49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15312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9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45\Desktop\Собрание\2019-10-16-13-47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513168" cy="700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42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Н\фотошоп\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552" cy="72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89" y="0"/>
            <a:ext cx="9122296" cy="6858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Создание «домашней обстановки»: возможность постоянно играть, двигаться, наличие детской спальни, игровых площадок.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Обучение – только в игре. Специальные учебные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пособия, специальная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мебель,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продуманное питание.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Учителя для шестилеток – знающие особенности шестилетних детей, стимулирующие двигательную активность малышей.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Состояние здоровья ребёнка: принимались только здоровые малыши.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2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Основания </a:t>
            </a:r>
            <a:r>
              <a:rPr lang="ru-RU" dirty="0"/>
              <a:t>для поступления в школу с 6 лет 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F:\ФОН\фотошоп\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60566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412338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ребенок действительно хорошо читает, считает и, возможно, даже пишет;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-ребенок здоров, он не относится к часто болеющим (более 5−6 раз в год) детям — то есть, у него крепкий иммунитет, нет хронических заболеваний и уж тем более нет таких особенностей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развития;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ребенок хорошо социально адаптирован, он легко налаживает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контакты;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6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84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F:\ФОН\фотошоп\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60565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9781" y="620688"/>
            <a:ext cx="9001000" cy="5397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ребенок хорошо ориентируется в окружающем мире, знает полные фамилию, имя и отчество родителей, их род занятий, свой адрес, телефоны родительские и домашний, понимает назначение школы и правила учебы в ней;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ребенок хорошо владеет речью, не заикается, достаточно четко произносит все звуки, имеет достаточный для своего возраста словарный запас;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-у ребенка адекватная самооценка, низкая тревожность и утомляемость, невысокая эмоциональная возбудимость, развитая самостоятельность;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первый класс будет вести очень грамотный, добрый и понимающий педагог;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-дорога в школу не слишком долгая, не более 20−30 минут — иначе ребенок устанет еще до начала учебного дня. </a:t>
            </a:r>
          </a:p>
        </p:txBody>
      </p:sp>
    </p:spTree>
    <p:extLst>
      <p:ext uri="{BB962C8B-B14F-4D97-AF65-F5344CB8AC3E}">
        <p14:creationId xmlns:p14="http://schemas.microsoft.com/office/powerpoint/2010/main" xmlns="" val="32510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Н\фотошоп\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72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31" y="98072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Факторы, которые говорят о том, что лучше ещё годик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подождать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	Ребёнок не ходил в детский сад;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	есть логопедические сложности;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	есть неврологические особенности;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	есть хронические заболевания (в особенности те, которые ослабляют иммунитет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9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Н\фотошоп\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60565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281" y="764704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	ребёнок часто болеет;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	ребёнку сложно находить общий язык с детьми, он не проявляет инициативы при взаимодействии, долго привыкает к детям;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	ребёнок очень эмоционально переживает неудачи и не умеет (или с огромным трудом) справляется с проигрышами, критикой;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	тяжело переносит неожиданные события, изменения планов в последний момент;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	эмоционально реагирует на любые события;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	тревожный ребёнок.</a:t>
            </a:r>
          </a:p>
        </p:txBody>
      </p:sp>
    </p:spTree>
    <p:extLst>
      <p:ext uri="{BB962C8B-B14F-4D97-AF65-F5344CB8AC3E}">
        <p14:creationId xmlns:p14="http://schemas.microsoft.com/office/powerpoint/2010/main" xmlns="" val="32943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257</Words>
  <Application>Microsoft Office PowerPoint</Application>
  <PresentationFormat>Экран (4:3)</PresentationFormat>
  <Paragraphs>29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1. Создание «домашней обстановки»: возможность постоянно играть, двигаться, наличие детской спальни, игровых площадок.  2. Обучение – только в игре. Специальные учебные пособия, специальная мебель, специальное продуманное питание. 3. Учителя для шестилеток – знающие особенности шестилетних детей, стимулирующие двигательную активность малышей. 4. Состояние здоровья ребёнка: принимались только здоровые малыши. </vt:lpstr>
      <vt:lpstr>  Основания для поступления в школу с 6 лет :  </vt:lpstr>
      <vt:lpstr>Слайд 7</vt:lpstr>
      <vt:lpstr>Слайд 8</vt:lpstr>
      <vt:lpstr>Слайд 9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145</dc:creator>
  <cp:lastModifiedBy>new6101</cp:lastModifiedBy>
  <cp:revision>13</cp:revision>
  <dcterms:created xsi:type="dcterms:W3CDTF">2019-10-16T10:25:19Z</dcterms:created>
  <dcterms:modified xsi:type="dcterms:W3CDTF">2024-01-31T11:14:30Z</dcterms:modified>
</cp:coreProperties>
</file>