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48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385828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alpha val="7000"/>
                </a:schemeClr>
              </a:gs>
              <a:gs pos="69000">
                <a:schemeClr val="accent1">
                  <a:lumMod val="60000"/>
                  <a:lumOff val="40000"/>
                  <a:alpha val="0"/>
                </a:schemeClr>
              </a:gs>
              <a:gs pos="36000">
                <a:schemeClr val="accent1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13"/>
          <a:stretch/>
        </p:blipFill>
        <p:spPr>
          <a:xfrm>
            <a:off x="8000197" y="0"/>
            <a:ext cx="1603387" cy="1143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99"/>
          <a:stretch/>
        </p:blipFill>
        <p:spPr>
          <a:xfrm>
            <a:off x="8609012" y="6092866"/>
            <a:ext cx="993734" cy="765134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11/12/2024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fif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91194"/>
            <a:ext cx="9355390" cy="2128057"/>
          </a:xfrm>
        </p:spPr>
        <p:txBody>
          <a:bodyPr/>
          <a:lstStyle/>
          <a:p>
            <a:r>
              <a:rPr lang="ru-RU" sz="6000" dirty="0" smtClean="0"/>
              <a:t>«Что я знаю о музыке?»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93861" y="6192982"/>
            <a:ext cx="4173503" cy="5569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2667554"/>
            <a:ext cx="10058400" cy="25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9751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83127"/>
            <a:ext cx="9404723" cy="789709"/>
          </a:xfrm>
        </p:spPr>
        <p:txBody>
          <a:bodyPr/>
          <a:lstStyle/>
          <a:p>
            <a:r>
              <a:rPr lang="ru-RU" dirty="0" smtClean="0"/>
              <a:t>Вопрос 9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2880" y="872836"/>
            <a:ext cx="9866973" cy="537556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Какое произведение написал Свиридов?</a:t>
            </a:r>
          </a:p>
          <a:p>
            <a:pPr marL="0" indent="0">
              <a:buNone/>
            </a:pPr>
            <a:r>
              <a:rPr lang="ru-RU" sz="2800" dirty="0" smtClean="0"/>
              <a:t>А) «Снег идёт»</a:t>
            </a:r>
          </a:p>
          <a:p>
            <a:pPr marL="0" indent="0">
              <a:buNone/>
            </a:pPr>
            <a:r>
              <a:rPr lang="ru-RU" sz="2800" dirty="0" smtClean="0"/>
              <a:t>Б) «Дождь ль</a:t>
            </a:r>
            <a:r>
              <a:rPr lang="ru-RU" sz="2800" dirty="0"/>
              <a:t>ё</a:t>
            </a:r>
            <a:r>
              <a:rPr lang="ru-RU" sz="2800" dirty="0" smtClean="0"/>
              <a:t>т»</a:t>
            </a:r>
          </a:p>
          <a:p>
            <a:pPr marL="0" indent="0">
              <a:buNone/>
            </a:pPr>
            <a:r>
              <a:rPr lang="ru-RU" sz="2800" dirty="0" smtClean="0"/>
              <a:t>В) «Метель метёт»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19" t="1155" r="12485" b="-1155"/>
          <a:stretch/>
        </p:blipFill>
        <p:spPr>
          <a:xfrm>
            <a:off x="7480020" y="1266304"/>
            <a:ext cx="4307427" cy="45886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63917"/>
            <a:ext cx="8882917" cy="3894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785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24692"/>
            <a:ext cx="9404723" cy="689956"/>
          </a:xfrm>
        </p:spPr>
        <p:txBody>
          <a:bodyPr/>
          <a:lstStyle/>
          <a:p>
            <a:r>
              <a:rPr lang="ru-RU" dirty="0" smtClean="0"/>
              <a:t>Вопрос 10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4568" y="931026"/>
            <a:ext cx="9875286" cy="531737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Пьеса мечтательного характера:</a:t>
            </a:r>
          </a:p>
          <a:p>
            <a:pPr marL="0" indent="0">
              <a:buNone/>
            </a:pPr>
            <a:r>
              <a:rPr lang="ru-RU" sz="2800" dirty="0" smtClean="0"/>
              <a:t>А)этюд </a:t>
            </a:r>
          </a:p>
          <a:p>
            <a:pPr marL="0" indent="0">
              <a:buNone/>
            </a:pPr>
            <a:r>
              <a:rPr lang="ru-RU" sz="2800" dirty="0" smtClean="0"/>
              <a:t>Б) соната</a:t>
            </a:r>
          </a:p>
          <a:p>
            <a:pPr marL="0" indent="0">
              <a:buNone/>
            </a:pPr>
            <a:r>
              <a:rPr lang="ru-RU" sz="2800" dirty="0" smtClean="0"/>
              <a:t>В) ноктюрн</a:t>
            </a:r>
            <a:endParaRPr lang="ru-RU" sz="28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965" y="1750695"/>
            <a:ext cx="8572500" cy="4819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812149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815" y="349136"/>
            <a:ext cx="10972800" cy="2942704"/>
          </a:xfrm>
        </p:spPr>
        <p:txBody>
          <a:bodyPr/>
          <a:lstStyle/>
          <a:p>
            <a:r>
              <a:rPr lang="ru-RU" dirty="0" smtClean="0"/>
              <a:t>Спасибо</a:t>
            </a:r>
            <a:br>
              <a:rPr lang="ru-RU" dirty="0" smtClean="0"/>
            </a:br>
            <a:r>
              <a:rPr lang="ru-RU" dirty="0"/>
              <a:t> </a:t>
            </a:r>
            <a:r>
              <a:rPr lang="ru-RU" dirty="0" smtClean="0"/>
              <a:t>            за внимание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5" y="2606884"/>
            <a:ext cx="10058400" cy="415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57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58189"/>
            <a:ext cx="9404723" cy="906087"/>
          </a:xfrm>
        </p:spPr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6" y="822960"/>
            <a:ext cx="5694217" cy="2344189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Что такое тенор?</a:t>
            </a:r>
          </a:p>
          <a:p>
            <a:pPr marL="0" indent="0">
              <a:buNone/>
            </a:pPr>
            <a:r>
              <a:rPr lang="ru-RU" sz="2800" dirty="0" smtClean="0"/>
              <a:t>А) низкий мужской голос</a:t>
            </a:r>
          </a:p>
          <a:p>
            <a:pPr marL="0" indent="0">
              <a:buNone/>
            </a:pPr>
            <a:r>
              <a:rPr lang="ru-RU" sz="2800" dirty="0" smtClean="0"/>
              <a:t>Б) высокий мужской голос</a:t>
            </a:r>
          </a:p>
          <a:p>
            <a:pPr marL="0" indent="0">
              <a:buNone/>
            </a:pPr>
            <a:r>
              <a:rPr lang="ru-RU" sz="2800" dirty="0" smtClean="0"/>
              <a:t>В) вид музыки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18" y="166255"/>
            <a:ext cx="3389076" cy="4775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" y="3167149"/>
            <a:ext cx="5883230" cy="3250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39388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08065"/>
            <a:ext cx="9404723" cy="856211"/>
          </a:xfrm>
        </p:spPr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78" y="964276"/>
            <a:ext cx="10025149" cy="226937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 какому жанру относятся плясовые песни?</a:t>
            </a:r>
          </a:p>
          <a:p>
            <a:pPr marL="0" indent="0">
              <a:buNone/>
            </a:pPr>
            <a:r>
              <a:rPr lang="ru-RU" sz="2800" dirty="0" smtClean="0"/>
              <a:t>А) народной песни</a:t>
            </a:r>
          </a:p>
          <a:p>
            <a:pPr marL="0" indent="0">
              <a:buNone/>
            </a:pPr>
            <a:r>
              <a:rPr lang="ru-RU" sz="2800" dirty="0" smtClean="0"/>
              <a:t>Б) а капелла</a:t>
            </a:r>
          </a:p>
          <a:p>
            <a:pPr marL="0" indent="0">
              <a:buNone/>
            </a:pPr>
            <a:r>
              <a:rPr lang="ru-RU" sz="2800" dirty="0" smtClean="0"/>
              <a:t>В) оперной песни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4205" y="2133551"/>
            <a:ext cx="6893533" cy="4200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6362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08065"/>
            <a:ext cx="9404723" cy="947651"/>
          </a:xfrm>
        </p:spPr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9630" y="997528"/>
            <a:ext cx="9900224" cy="231093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Кто написал «Ноктюрн №20»?</a:t>
            </a:r>
          </a:p>
          <a:p>
            <a:pPr marL="0" indent="0">
              <a:buNone/>
            </a:pPr>
            <a:r>
              <a:rPr lang="ru-RU" sz="2800" dirty="0" smtClean="0"/>
              <a:t>А) Моцарт</a:t>
            </a:r>
          </a:p>
          <a:p>
            <a:pPr marL="0" indent="0">
              <a:buNone/>
            </a:pPr>
            <a:r>
              <a:rPr lang="ru-RU" sz="2800" dirty="0" smtClean="0"/>
              <a:t>Б) Глинка</a:t>
            </a:r>
          </a:p>
          <a:p>
            <a:pPr marL="0" indent="0">
              <a:buNone/>
            </a:pPr>
            <a:r>
              <a:rPr lang="ru-RU" sz="2800" dirty="0" smtClean="0"/>
              <a:t>В) Шопен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576" y="108065"/>
            <a:ext cx="3247760" cy="415140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7232" y="2510444"/>
            <a:ext cx="5581162" cy="417476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89583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49630"/>
            <a:ext cx="9404723" cy="706582"/>
          </a:xfrm>
        </p:spPr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7942" y="1088968"/>
            <a:ext cx="9891911" cy="2676697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Сколько партий в сонатной форме?</a:t>
            </a:r>
          </a:p>
          <a:p>
            <a:pPr marL="0" indent="0">
              <a:buNone/>
            </a:pPr>
            <a:r>
              <a:rPr lang="ru-RU" sz="2800" dirty="0" smtClean="0"/>
              <a:t>А) 3</a:t>
            </a:r>
          </a:p>
          <a:p>
            <a:pPr marL="0" indent="0">
              <a:buNone/>
            </a:pPr>
            <a:r>
              <a:rPr lang="ru-RU" sz="2800" dirty="0" smtClean="0"/>
              <a:t>Б) 4</a:t>
            </a:r>
          </a:p>
          <a:p>
            <a:pPr marL="0" indent="0">
              <a:buNone/>
            </a:pPr>
            <a:r>
              <a:rPr lang="ru-RU" sz="2800" dirty="0" smtClean="0"/>
              <a:t>В) 2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029" y="1970118"/>
            <a:ext cx="7597833" cy="4447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21617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57942"/>
            <a:ext cx="9404723" cy="748145"/>
          </a:xfrm>
        </p:spPr>
        <p:txBody>
          <a:bodyPr/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2174" y="906087"/>
            <a:ext cx="9858660" cy="247719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Высокий женский голос это?</a:t>
            </a:r>
          </a:p>
          <a:p>
            <a:pPr marL="0" indent="0">
              <a:buNone/>
            </a:pPr>
            <a:r>
              <a:rPr lang="ru-RU" sz="2800" dirty="0" smtClean="0"/>
              <a:t>А) сопрано</a:t>
            </a:r>
          </a:p>
          <a:p>
            <a:pPr marL="0" indent="0">
              <a:buNone/>
            </a:pPr>
            <a:r>
              <a:rPr lang="ru-RU" sz="2800" dirty="0"/>
              <a:t>б</a:t>
            </a:r>
            <a:r>
              <a:rPr lang="ru-RU" sz="2800" dirty="0" smtClean="0"/>
              <a:t>) баритон</a:t>
            </a:r>
          </a:p>
          <a:p>
            <a:pPr marL="0" indent="0">
              <a:buNone/>
            </a:pPr>
            <a:r>
              <a:rPr lang="ru-RU" sz="2800" dirty="0" smtClean="0"/>
              <a:t>В) дискант</a:t>
            </a:r>
          </a:p>
          <a:p>
            <a:pPr marL="0" indent="0">
              <a:buNone/>
            </a:pP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27" r="16218"/>
          <a:stretch/>
        </p:blipFill>
        <p:spPr>
          <a:xfrm>
            <a:off x="4896196" y="1654232"/>
            <a:ext cx="5290283" cy="4490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97717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116378"/>
            <a:ext cx="9404723" cy="831273"/>
          </a:xfrm>
        </p:spPr>
        <p:txBody>
          <a:bodyPr/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6" y="947652"/>
            <a:ext cx="9883598" cy="2360813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Какое из этих произведений написал Паганини?</a:t>
            </a:r>
          </a:p>
          <a:p>
            <a:pPr marL="0" indent="0">
              <a:buNone/>
            </a:pPr>
            <a:r>
              <a:rPr lang="ru-RU" sz="2800" dirty="0" smtClean="0"/>
              <a:t>А) Каприз №20</a:t>
            </a:r>
          </a:p>
          <a:p>
            <a:pPr marL="0" indent="0">
              <a:buNone/>
            </a:pPr>
            <a:r>
              <a:rPr lang="ru-RU" sz="2800" dirty="0" smtClean="0"/>
              <a:t>Б) Каприз №24</a:t>
            </a:r>
          </a:p>
          <a:p>
            <a:pPr marL="0" indent="0">
              <a:buNone/>
            </a:pPr>
            <a:r>
              <a:rPr lang="ru-RU" sz="2800" dirty="0" smtClean="0"/>
              <a:t>В) Каприз №25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011" y="1512917"/>
            <a:ext cx="3381312" cy="4611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923" y="3658905"/>
            <a:ext cx="10058400" cy="25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865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58190"/>
            <a:ext cx="9404723" cy="822960"/>
          </a:xfrm>
        </p:spPr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6379" y="881150"/>
            <a:ext cx="7697585" cy="2668385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Зачем главный герой сюиты «Пер </a:t>
            </a:r>
            <a:r>
              <a:rPr lang="ru-RU" sz="2800" dirty="0" err="1" smtClean="0"/>
              <a:t>Гюнт</a:t>
            </a:r>
            <a:r>
              <a:rPr lang="ru-RU" sz="2800" dirty="0" smtClean="0"/>
              <a:t>» отправился в путешествие?</a:t>
            </a:r>
          </a:p>
          <a:p>
            <a:pPr marL="0" indent="0">
              <a:buNone/>
            </a:pPr>
            <a:r>
              <a:rPr lang="ru-RU" sz="2800" dirty="0" smtClean="0"/>
              <a:t>А) искать счастье</a:t>
            </a:r>
          </a:p>
          <a:p>
            <a:pPr marL="0" indent="0">
              <a:buNone/>
            </a:pPr>
            <a:r>
              <a:rPr lang="ru-RU" sz="2800" dirty="0" smtClean="0"/>
              <a:t>Б) искать сокровища</a:t>
            </a:r>
          </a:p>
          <a:p>
            <a:pPr marL="0" indent="0">
              <a:buNone/>
            </a:pPr>
            <a:r>
              <a:rPr lang="ru-RU" sz="2800" dirty="0" smtClean="0"/>
              <a:t>В) убить дракона</a:t>
            </a:r>
            <a:endParaRPr lang="ru-RU" sz="28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2929" y="1180407"/>
            <a:ext cx="3611525" cy="5478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0" r="3457"/>
          <a:stretch/>
        </p:blipFill>
        <p:spPr>
          <a:xfrm>
            <a:off x="947651" y="3483033"/>
            <a:ext cx="5295207" cy="3108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87895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83128"/>
            <a:ext cx="9404723" cy="748146"/>
          </a:xfrm>
        </p:spPr>
        <p:txBody>
          <a:bodyPr/>
          <a:lstStyle/>
          <a:p>
            <a:r>
              <a:rPr lang="ru-RU" dirty="0" smtClean="0"/>
              <a:t>Вопрос 8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6256" y="906088"/>
            <a:ext cx="9883598" cy="2302625"/>
          </a:xfrm>
        </p:spPr>
        <p:txBody>
          <a:bodyPr>
            <a:normAutofit fontScale="92500" lnSpcReduction="10000"/>
          </a:bodyPr>
          <a:lstStyle/>
          <a:p>
            <a:r>
              <a:rPr lang="ru-RU" sz="2800" dirty="0" smtClean="0"/>
              <a:t>Как называется состав исполнителей, состоящий из 5 человек?</a:t>
            </a:r>
          </a:p>
          <a:p>
            <a:pPr marL="0" indent="0">
              <a:buNone/>
            </a:pPr>
            <a:r>
              <a:rPr lang="ru-RU" sz="2800" dirty="0" smtClean="0"/>
              <a:t>А) октет</a:t>
            </a:r>
          </a:p>
          <a:p>
            <a:pPr marL="0" indent="0">
              <a:buNone/>
            </a:pPr>
            <a:r>
              <a:rPr lang="ru-RU" sz="2800" dirty="0" smtClean="0"/>
              <a:t>Б) квартет</a:t>
            </a:r>
          </a:p>
          <a:p>
            <a:pPr marL="0" indent="0">
              <a:buNone/>
            </a:pPr>
            <a:r>
              <a:rPr lang="ru-RU" sz="2800" dirty="0" smtClean="0"/>
              <a:t>В) квинтет</a:t>
            </a: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0" y="1554916"/>
            <a:ext cx="7719752" cy="4854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338734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EE5818"/>
      </a:dk2>
      <a:lt2>
        <a:srgbClr val="EBEBEB"/>
      </a:lt2>
      <a:accent1>
        <a:srgbClr val="F5A408"/>
      </a:accent1>
      <a:accent2>
        <a:srgbClr val="FA731A"/>
      </a:accent2>
      <a:accent3>
        <a:srgbClr val="AB9281"/>
      </a:accent3>
      <a:accent4>
        <a:srgbClr val="A18CD0"/>
      </a:accent4>
      <a:accent5>
        <a:srgbClr val="8EBBD2"/>
      </a:accent5>
      <a:accent6>
        <a:srgbClr val="ACC995"/>
      </a:accent6>
      <a:hlink>
        <a:srgbClr val="FAC96A"/>
      </a:hlink>
      <a:folHlink>
        <a:srgbClr val="FCDB9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04000"/>
                <a:satMod val="128000"/>
                <a:lumMod val="10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68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2000"/>
                <a:hueMod val="42000"/>
                <a:satMod val="124000"/>
                <a:lumMod val="62000"/>
              </a:schemeClr>
              <a:schemeClr val="phClr">
                <a:tint val="96000"/>
                <a:satMod val="13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5A2F9111-B2DB-470C-BA56-608F9B658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105</TotalTime>
  <Words>209</Words>
  <Application>Microsoft Office PowerPoint</Application>
  <PresentationFormat>Широкоэкранный</PresentationFormat>
  <Paragraphs>52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Ион</vt:lpstr>
      <vt:lpstr>«Что я знаю о музыке?»</vt:lpstr>
      <vt:lpstr>ВОПРОС 1</vt:lpstr>
      <vt:lpstr>Вопрос 2</vt:lpstr>
      <vt:lpstr>Вопрос 3</vt:lpstr>
      <vt:lpstr>Вопрос 4</vt:lpstr>
      <vt:lpstr>Вопрос 5</vt:lpstr>
      <vt:lpstr>Вопрос 6</vt:lpstr>
      <vt:lpstr>Вопрос 7</vt:lpstr>
      <vt:lpstr>Вопрос 8</vt:lpstr>
      <vt:lpstr>Вопрос 9</vt:lpstr>
      <vt:lpstr>Вопрос 10</vt:lpstr>
      <vt:lpstr>Спасибо             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МУЗЫКАЛЬНАЯ                   ВИКТОРИНА</dc:title>
  <dc:creator>Админ</dc:creator>
  <cp:lastModifiedBy>Пользователь Windows</cp:lastModifiedBy>
  <cp:revision>14</cp:revision>
  <dcterms:created xsi:type="dcterms:W3CDTF">2024-09-13T16:18:16Z</dcterms:created>
  <dcterms:modified xsi:type="dcterms:W3CDTF">2024-11-12T18:24:47Z</dcterms:modified>
</cp:coreProperties>
</file>