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69" r:id="rId6"/>
    <p:sldId id="270" r:id="rId7"/>
    <p:sldId id="26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1714488"/>
            <a:ext cx="6200796" cy="2554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Повесь кормушку на опушке - 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 быстро прилетят подружки,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Звонкоголосые красотки,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посвистуньи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трещотки,…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О. Карелин</a:t>
            </a: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Так, среднестатистическая птица этого вида уничтожает вредителей за сутки столько, сколько весит сама, а это приблизительно 360 гусениц</a:t>
            </a:r>
            <a:endParaRPr lang="ru-RU" sz="2800" dirty="0"/>
          </a:p>
        </p:txBody>
      </p:sp>
      <p:pic>
        <p:nvPicPr>
          <p:cNvPr id="6" name="Содержимое 5" descr="Синицы сильно вереща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9141" y="1600200"/>
            <a:ext cx="58057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В холодный период времени эта птичка предпочитает жить где-то поблизости с человеком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Картинки по запросу картинки синичк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97000" y="1843881"/>
            <a:ext cx="635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Знаете ли вы, как часто синицы кормят своих детенышей? 60 раз в час! То есть получается, что каждую минуту птенцы "наминают за обе щеки"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Голодные птенцы синицы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428868"/>
            <a:ext cx="4929222" cy="411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иница ест семечки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8934"/>
            <a:ext cx="438371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СНЕГИРЬ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65" y="1556792"/>
            <a:ext cx="8137335" cy="50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6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ПОПОЛЗЕНЬ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812" y="1556792"/>
            <a:ext cx="6819604" cy="511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1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СВИРИСТЕЛЬ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561497"/>
            <a:ext cx="7089584" cy="503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6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ЩЕГОЛ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396228"/>
            <a:ext cx="6983529" cy="520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93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ЗЕЛЕНУШКА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496777"/>
            <a:ext cx="6912768" cy="516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11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БОЛЬШАЯ СИНИЦА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537657"/>
            <a:ext cx="6768752" cy="508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600201"/>
            <a:ext cx="7186634" cy="361474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Повесь к</a:t>
            </a: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ормушку на опушке - </a:t>
            </a:r>
            <a:b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И быстро прилетят подружки,</a:t>
            </a:r>
            <a:b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Звонкоголосые красотки,</a:t>
            </a:r>
            <a:b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И </a:t>
            </a:r>
            <a:r>
              <a:rPr lang="ru-RU" sz="3600" b="1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посвистуньи</a:t>
            </a: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и</a:t>
            </a: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трещотки,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b="1" dirty="0" smtClean="0"/>
              <a:t>Лесные птахи-невелички,</a:t>
            </a:r>
            <a:br>
              <a:rPr lang="ru-RU" b="1" dirty="0" smtClean="0"/>
            </a:br>
            <a:r>
              <a:rPr lang="ru-RU" b="1" dirty="0" err="1" smtClean="0"/>
              <a:t>Лимонногрудые</a:t>
            </a:r>
            <a:r>
              <a:rPr lang="ru-RU" b="1" dirty="0" smtClean="0"/>
              <a:t>  …</a:t>
            </a:r>
            <a:endParaRPr lang="ru-RU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                                                      О. Карелин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Синички</a:t>
            </a:r>
            <a:endParaRPr lang="ru-RU" b="1" dirty="0"/>
          </a:p>
        </p:txBody>
      </p:sp>
      <p:pic>
        <p:nvPicPr>
          <p:cNvPr id="4" name="Содержимое 3" descr="Картинки по запросу картинки синичк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736"/>
            <a:ext cx="621510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81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СНЕГИРЬ</vt:lpstr>
      <vt:lpstr>ПОПОЛЗЕНЬ</vt:lpstr>
      <vt:lpstr>СВИРИСТЕЛЬ</vt:lpstr>
      <vt:lpstr>ЩЕГОЛ</vt:lpstr>
      <vt:lpstr>ЗЕЛЕНУШКА</vt:lpstr>
      <vt:lpstr>БОЛЬШАЯ СИНИЦА</vt:lpstr>
      <vt:lpstr>Презентация PowerPoint</vt:lpstr>
      <vt:lpstr>Синички</vt:lpstr>
      <vt:lpstr>Так, среднестатистическая птица этого вида уничтожает вредителей за сутки столько, сколько весит сама, а это приблизительно 360 гусениц</vt:lpstr>
      <vt:lpstr>В холодный период времени эта птичка предпочитает жить где-то поблизости с человеком </vt:lpstr>
      <vt:lpstr>Знаете ли вы, как часто синицы кормят своих детенышей? 60 раз в час! То есть получается, что каждую минуту птенцы "наминают за обе щеки"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Елизавета</dc:creator>
  <cp:lastModifiedBy>Пользователь</cp:lastModifiedBy>
  <cp:revision>6</cp:revision>
  <dcterms:created xsi:type="dcterms:W3CDTF">2016-11-09T02:52:26Z</dcterms:created>
  <dcterms:modified xsi:type="dcterms:W3CDTF">2024-09-19T16:50:10Z</dcterms:modified>
</cp:coreProperties>
</file>