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9" r:id="rId2"/>
  </p:sldIdLst>
  <p:sldSz cx="8999538" cy="8999538"/>
  <p:notesSz cx="6858000" cy="9144000"/>
  <p:defaultTextStyle>
    <a:defPPr>
      <a:defRPr lang="ru-RU"/>
    </a:defPPr>
    <a:lvl1pPr marL="0" algn="l" defTabSz="1142829" rtl="0" eaLnBrk="1" latinLnBrk="0" hangingPunct="1">
      <a:defRPr sz="2249" kern="1200">
        <a:solidFill>
          <a:schemeClr val="tx1"/>
        </a:solidFill>
        <a:latin typeface="+mn-lt"/>
        <a:ea typeface="+mn-ea"/>
        <a:cs typeface="+mn-cs"/>
      </a:defRPr>
    </a:lvl1pPr>
    <a:lvl2pPr marL="571415" algn="l" defTabSz="1142829" rtl="0" eaLnBrk="1" latinLnBrk="0" hangingPunct="1">
      <a:defRPr sz="2249" kern="1200">
        <a:solidFill>
          <a:schemeClr val="tx1"/>
        </a:solidFill>
        <a:latin typeface="+mn-lt"/>
        <a:ea typeface="+mn-ea"/>
        <a:cs typeface="+mn-cs"/>
      </a:defRPr>
    </a:lvl2pPr>
    <a:lvl3pPr marL="1142829" algn="l" defTabSz="1142829" rtl="0" eaLnBrk="1" latinLnBrk="0" hangingPunct="1">
      <a:defRPr sz="2249" kern="1200">
        <a:solidFill>
          <a:schemeClr val="tx1"/>
        </a:solidFill>
        <a:latin typeface="+mn-lt"/>
        <a:ea typeface="+mn-ea"/>
        <a:cs typeface="+mn-cs"/>
      </a:defRPr>
    </a:lvl3pPr>
    <a:lvl4pPr marL="1714244" algn="l" defTabSz="1142829" rtl="0" eaLnBrk="1" latinLnBrk="0" hangingPunct="1">
      <a:defRPr sz="2249" kern="1200">
        <a:solidFill>
          <a:schemeClr val="tx1"/>
        </a:solidFill>
        <a:latin typeface="+mn-lt"/>
        <a:ea typeface="+mn-ea"/>
        <a:cs typeface="+mn-cs"/>
      </a:defRPr>
    </a:lvl4pPr>
    <a:lvl5pPr marL="2285658" algn="l" defTabSz="1142829" rtl="0" eaLnBrk="1" latinLnBrk="0" hangingPunct="1">
      <a:defRPr sz="2249" kern="1200">
        <a:solidFill>
          <a:schemeClr val="tx1"/>
        </a:solidFill>
        <a:latin typeface="+mn-lt"/>
        <a:ea typeface="+mn-ea"/>
        <a:cs typeface="+mn-cs"/>
      </a:defRPr>
    </a:lvl5pPr>
    <a:lvl6pPr marL="2857071" algn="l" defTabSz="1142829" rtl="0" eaLnBrk="1" latinLnBrk="0" hangingPunct="1">
      <a:defRPr sz="2249" kern="1200">
        <a:solidFill>
          <a:schemeClr val="tx1"/>
        </a:solidFill>
        <a:latin typeface="+mn-lt"/>
        <a:ea typeface="+mn-ea"/>
        <a:cs typeface="+mn-cs"/>
      </a:defRPr>
    </a:lvl6pPr>
    <a:lvl7pPr marL="3428485" algn="l" defTabSz="1142829" rtl="0" eaLnBrk="1" latinLnBrk="0" hangingPunct="1">
      <a:defRPr sz="2249" kern="1200">
        <a:solidFill>
          <a:schemeClr val="tx1"/>
        </a:solidFill>
        <a:latin typeface="+mn-lt"/>
        <a:ea typeface="+mn-ea"/>
        <a:cs typeface="+mn-cs"/>
      </a:defRPr>
    </a:lvl7pPr>
    <a:lvl8pPr marL="3999900" algn="l" defTabSz="1142829" rtl="0" eaLnBrk="1" latinLnBrk="0" hangingPunct="1">
      <a:defRPr sz="2249" kern="1200">
        <a:solidFill>
          <a:schemeClr val="tx1"/>
        </a:solidFill>
        <a:latin typeface="+mn-lt"/>
        <a:ea typeface="+mn-ea"/>
        <a:cs typeface="+mn-cs"/>
      </a:defRPr>
    </a:lvl8pPr>
    <a:lvl9pPr marL="4571315" algn="l" defTabSz="1142829" rtl="0" eaLnBrk="1" latinLnBrk="0" hangingPunct="1">
      <a:defRPr sz="22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EVETKO" initials="K" lastIdx="1" clrIdx="0">
    <p:extLst>
      <p:ext uri="{19B8F6BF-5375-455C-9EA6-DF929625EA0E}">
        <p15:presenceInfo xmlns:p15="http://schemas.microsoft.com/office/powerpoint/2012/main" userId="KREVETK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02506"/>
    <a:srgbClr val="FF9900"/>
    <a:srgbClr val="0000FF"/>
    <a:srgbClr val="00B0F0"/>
    <a:srgbClr val="C00000"/>
    <a:srgbClr val="FF5050"/>
    <a:srgbClr val="CC3300"/>
    <a:srgbClr val="009369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85" autoAdjust="0"/>
    <p:restoredTop sz="94364" autoAdjust="0"/>
  </p:normalViewPr>
  <p:slideViewPr>
    <p:cSldViewPr snapToGrid="0">
      <p:cViewPr varScale="1">
        <p:scale>
          <a:sx n="56" d="100"/>
          <a:sy n="56" d="100"/>
        </p:scale>
        <p:origin x="2280" y="84"/>
      </p:cViewPr>
      <p:guideLst>
        <p:guide orient="horz" pos="2835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0EE54-92AB-416E-B207-B019B448A43B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0D27F-AEDD-4C66-AC4B-5D42E0AEF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366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37086" rtl="0" eaLnBrk="1" latinLnBrk="0" hangingPunct="1">
      <a:defRPr sz="2280" kern="1200">
        <a:solidFill>
          <a:schemeClr val="tx1"/>
        </a:solidFill>
        <a:latin typeface="+mn-lt"/>
        <a:ea typeface="+mn-ea"/>
        <a:cs typeface="+mn-cs"/>
      </a:defRPr>
    </a:lvl1pPr>
    <a:lvl2pPr marL="868543" algn="l" defTabSz="1737086" rtl="0" eaLnBrk="1" latinLnBrk="0" hangingPunct="1">
      <a:defRPr sz="2280" kern="1200">
        <a:solidFill>
          <a:schemeClr val="tx1"/>
        </a:solidFill>
        <a:latin typeface="+mn-lt"/>
        <a:ea typeface="+mn-ea"/>
        <a:cs typeface="+mn-cs"/>
      </a:defRPr>
    </a:lvl2pPr>
    <a:lvl3pPr marL="1737086" algn="l" defTabSz="1737086" rtl="0" eaLnBrk="1" latinLnBrk="0" hangingPunct="1">
      <a:defRPr sz="2280" kern="1200">
        <a:solidFill>
          <a:schemeClr val="tx1"/>
        </a:solidFill>
        <a:latin typeface="+mn-lt"/>
        <a:ea typeface="+mn-ea"/>
        <a:cs typeface="+mn-cs"/>
      </a:defRPr>
    </a:lvl3pPr>
    <a:lvl4pPr marL="2605629" algn="l" defTabSz="1737086" rtl="0" eaLnBrk="1" latinLnBrk="0" hangingPunct="1">
      <a:defRPr sz="2280" kern="1200">
        <a:solidFill>
          <a:schemeClr val="tx1"/>
        </a:solidFill>
        <a:latin typeface="+mn-lt"/>
        <a:ea typeface="+mn-ea"/>
        <a:cs typeface="+mn-cs"/>
      </a:defRPr>
    </a:lvl4pPr>
    <a:lvl5pPr marL="3474171" algn="l" defTabSz="1737086" rtl="0" eaLnBrk="1" latinLnBrk="0" hangingPunct="1">
      <a:defRPr sz="2280" kern="1200">
        <a:solidFill>
          <a:schemeClr val="tx1"/>
        </a:solidFill>
        <a:latin typeface="+mn-lt"/>
        <a:ea typeface="+mn-ea"/>
        <a:cs typeface="+mn-cs"/>
      </a:defRPr>
    </a:lvl5pPr>
    <a:lvl6pPr marL="4342714" algn="l" defTabSz="1737086" rtl="0" eaLnBrk="1" latinLnBrk="0" hangingPunct="1">
      <a:defRPr sz="2280" kern="1200">
        <a:solidFill>
          <a:schemeClr val="tx1"/>
        </a:solidFill>
        <a:latin typeface="+mn-lt"/>
        <a:ea typeface="+mn-ea"/>
        <a:cs typeface="+mn-cs"/>
      </a:defRPr>
    </a:lvl6pPr>
    <a:lvl7pPr marL="5211257" algn="l" defTabSz="1737086" rtl="0" eaLnBrk="1" latinLnBrk="0" hangingPunct="1">
      <a:defRPr sz="2280" kern="1200">
        <a:solidFill>
          <a:schemeClr val="tx1"/>
        </a:solidFill>
        <a:latin typeface="+mn-lt"/>
        <a:ea typeface="+mn-ea"/>
        <a:cs typeface="+mn-cs"/>
      </a:defRPr>
    </a:lvl7pPr>
    <a:lvl8pPr marL="6079800" algn="l" defTabSz="1737086" rtl="0" eaLnBrk="1" latinLnBrk="0" hangingPunct="1">
      <a:defRPr sz="2280" kern="1200">
        <a:solidFill>
          <a:schemeClr val="tx1"/>
        </a:solidFill>
        <a:latin typeface="+mn-lt"/>
        <a:ea typeface="+mn-ea"/>
        <a:cs typeface="+mn-cs"/>
      </a:defRPr>
    </a:lvl8pPr>
    <a:lvl9pPr marL="6948343" algn="l" defTabSz="1737086" rtl="0" eaLnBrk="1" latinLnBrk="0" hangingPunct="1">
      <a:defRPr sz="22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0D27F-AEDD-4C66-AC4B-5D42E0AEFEF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857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472842"/>
            <a:ext cx="7649607" cy="313317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4726842"/>
            <a:ext cx="6749654" cy="2172804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3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39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479142"/>
            <a:ext cx="1940525" cy="762669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479142"/>
            <a:ext cx="5709082" cy="762669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60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9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243638"/>
            <a:ext cx="7762102" cy="374355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022610"/>
            <a:ext cx="7762102" cy="1968648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17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395710"/>
            <a:ext cx="3824804" cy="57101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395710"/>
            <a:ext cx="3824804" cy="57101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07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479144"/>
            <a:ext cx="7762102" cy="173949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206137"/>
            <a:ext cx="380722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287331"/>
            <a:ext cx="3807226" cy="48351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206137"/>
            <a:ext cx="382597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287331"/>
            <a:ext cx="3825976" cy="48351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16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5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03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295769"/>
            <a:ext cx="4556016" cy="639550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88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295769"/>
            <a:ext cx="4556016" cy="639550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20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4269A-8D65-4DEA-AE9E-0EF0EFB3C800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8341240"/>
            <a:ext cx="303734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B91C4-61A6-4312-95BA-6FFEBB00A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9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33" b="383"/>
          <a:stretch/>
        </p:blipFill>
        <p:spPr>
          <a:xfrm>
            <a:off x="0" y="5941143"/>
            <a:ext cx="8999538" cy="305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1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1431</TotalTime>
  <Words>1</Words>
  <Application>Microsoft Office PowerPoint</Application>
  <PresentationFormat>Произвольный</PresentationFormat>
  <Paragraphs>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KREVETKO</dc:creator>
  <cp:lastModifiedBy>Пользователь</cp:lastModifiedBy>
  <cp:revision>168</cp:revision>
  <dcterms:created xsi:type="dcterms:W3CDTF">2022-06-15T09:48:17Z</dcterms:created>
  <dcterms:modified xsi:type="dcterms:W3CDTF">2024-10-08T06:18:20Z</dcterms:modified>
</cp:coreProperties>
</file>