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admin\Desktop\1655966498_19-kartinkof-club-p-kartinki-s-nadpisyu-ya-roditel-1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071602" y="-357214"/>
            <a:ext cx="11430000" cy="76104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>
            <a:off x="1285852" y="3857628"/>
            <a:ext cx="6792245" cy="1446550"/>
          </a:xfrm>
          <a:prstGeom prst="rect">
            <a:avLst/>
          </a:prstGeom>
          <a:noFill/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ru-RU" sz="8800" b="1" dirty="0" smtClean="0">
                <a:ln w="57150">
                  <a:solidFill>
                    <a:schemeClr val="tx1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  <a:t>Ищу друга</a:t>
            </a:r>
            <a:endParaRPr lang="ru-RU" sz="8800" b="1" dirty="0">
              <a:ln w="57150">
                <a:solidFill>
                  <a:schemeClr val="tx1"/>
                </a:solidFill>
              </a:ln>
              <a:solidFill>
                <a:srgbClr val="00206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</cp:revision>
  <dcterms:created xsi:type="dcterms:W3CDTF">2023-11-21T07:51:10Z</dcterms:created>
  <dcterms:modified xsi:type="dcterms:W3CDTF">2023-11-21T07:57:10Z</dcterms:modified>
</cp:coreProperties>
</file>