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1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44" d="100"/>
          <a:sy n="4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7F46C-4A2D-4A07-AB6F-CACC8B0E0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59CB67-A40A-4CD3-BF99-EBFE39C14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4DE0A1-E7B1-45B0-B5E3-B43BA1FE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501D6-E3A1-415D-911D-AA0D8CD0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64A1E-999D-4EDA-A6D7-35E3E3D9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CFB39-9A42-4C86-9EC3-56C4A31B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6D40F-3AC6-4A2F-8D5A-919586ED7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10C4E-63BB-427A-8F90-A8547FDC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0C409-1F79-481E-9369-9295A064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1363E3-05FE-4418-B10D-35F0442F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6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4D4F3A-F9A0-48CA-AF8F-4FA580165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4F0BF-2052-4DA2-A4F3-BB3659395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DC756-CAF8-4C51-AEED-C66874B1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E9595-580A-4962-970F-2B4F8B22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3FD6F-1A27-4AC9-BA9C-7868128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9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D25AB-0B27-492E-A751-C82046E5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9844F-0844-416A-A346-3626B4DB2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2527A-8EA7-4E9D-AAC0-E69E17E6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D7E1C-0AF5-4C05-B0E4-A803B05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F961A-C18A-41CB-B3FC-B63486FC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5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C7FCB-E050-471C-98B4-C9BDEE3A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6C8AC7-D079-4D34-A7A4-BF461F37B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9F3331-5C2B-410F-9C69-DEBC8A67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A60DF-ECAB-4D01-8759-22A8828C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F8769-F404-4AD2-B81C-94544492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4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D225-5EDF-40CA-8B20-075EBB09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30A2E-98D7-4A7F-983A-AB6C15E26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59FD70-BE7B-454A-86ED-844FB1240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5AD06-7539-4E5D-960B-A5FF8504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9E5B14-FA10-4434-B945-086AA3B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13B9CF-0EAB-4B5D-A766-677505E8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6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AE998-2FB1-4F8D-B4EF-51A10A13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62AFCC-6901-4C50-A347-907E26D68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947416-85D2-4EA0-84A0-335EB8597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546757-68EE-41C7-AB64-AD5B9B287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5AF2F9-9CDF-4E1C-BBD5-9661CDD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129F69-EDF1-4D2B-8E7D-E723CE22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8FC8A6-9E4F-4631-865F-907F7BD2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882F1E-ABBD-4DC7-8F90-91D626D0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8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D48B8-3EE5-4146-A15D-A960C5D4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FD0B2A-9A53-4830-B80E-11C3FEE3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E9CDE7-FFE5-427D-ADA3-FFB132F4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ADD4D3-4C27-40BA-AE81-0D787495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7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79255C-6CD1-4AA5-AB2C-C0531A15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9385FC-9D24-4406-ACA7-CE086CE5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BAC1E8-16A1-419C-B548-86E5ABF3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0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93B8E-40EB-433A-9E80-41D74FA0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9546D-137A-463F-9A41-4DEE6FE6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44D09B-3E45-4C90-9FDF-9FFBD56E7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853B70-B6CC-453F-8897-BA2000C2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44434F-8A0E-4C13-BD9B-E833DD79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77BE1-5133-4551-B822-35B11F98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1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79143-7B03-4C2C-BB45-285952E9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AFEC4A-9429-4B1F-B683-086FE3A9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AACE50-F74A-4066-AF0E-3DB5AD199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C4E9C3-DC9F-4751-9D56-21F6379E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7706F-5750-4F27-9432-F5A00394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1A63EF-8434-4A3D-BCFC-B8903609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1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E2703-0D56-4B5D-8F4E-31F4D0DF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AE3ADE-099B-4C9D-A7B6-8DACD33F8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0F5076-66B1-4C9F-9C50-8A8F94873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8620E-A13B-4C4D-8767-9F31982E2E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A8502-AA36-467F-83BC-590C2B069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4F7D8-C16B-4166-80CE-AD375DDB9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C4E4-4455-4725-97EF-435F3500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EC831-D560-47CF-BDA7-FF5958194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3BBF26-15C2-4E17-89F8-35A17021E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4E4871-8554-4ADE-9919-ADE232C89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0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42B56-ECB3-48ED-8287-5CA35B3C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EFB03E-8DA2-4B11-9AB3-51BBFE1DB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365125"/>
            <a:ext cx="11255828" cy="5811838"/>
          </a:xfrm>
        </p:spPr>
      </p:pic>
    </p:spTree>
    <p:extLst>
      <p:ext uri="{BB962C8B-B14F-4D97-AF65-F5344CB8AC3E}">
        <p14:creationId xmlns:p14="http://schemas.microsoft.com/office/powerpoint/2010/main" val="29844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94504-9E72-4862-AF74-0107AF4C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9B9159-EDA4-4A0D-8C6F-E6B876ECC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386" y="-2796209"/>
            <a:ext cx="13441490" cy="11714922"/>
          </a:xfrm>
        </p:spPr>
      </p:pic>
    </p:spTree>
    <p:extLst>
      <p:ext uri="{BB962C8B-B14F-4D97-AF65-F5344CB8AC3E}">
        <p14:creationId xmlns:p14="http://schemas.microsoft.com/office/powerpoint/2010/main" val="369489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04E96-2C85-42EF-886A-B197A895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CD8786-7E04-4BDD-A5E1-656C310B4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" y="365125"/>
            <a:ext cx="11190515" cy="5811838"/>
          </a:xfrm>
        </p:spPr>
      </p:pic>
    </p:spTree>
    <p:extLst>
      <p:ext uri="{BB962C8B-B14F-4D97-AF65-F5344CB8AC3E}">
        <p14:creationId xmlns:p14="http://schemas.microsoft.com/office/powerpoint/2010/main" val="372615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F7FAE-C233-4A34-BD69-428ED174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FFEFAF-E159-40BA-8FDF-8036C6F7E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15912"/>
            <a:ext cx="11179628" cy="6176963"/>
          </a:xfrm>
        </p:spPr>
      </p:pic>
    </p:spTree>
    <p:extLst>
      <p:ext uri="{BB962C8B-B14F-4D97-AF65-F5344CB8AC3E}">
        <p14:creationId xmlns:p14="http://schemas.microsoft.com/office/powerpoint/2010/main" val="218271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8308B-ADF7-4F78-B111-7F14E97A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440A48-2041-42EB-A5DF-7D10C5E1D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195942"/>
            <a:ext cx="11517086" cy="6662057"/>
          </a:xfrm>
        </p:spPr>
      </p:pic>
    </p:spTree>
    <p:extLst>
      <p:ext uri="{BB962C8B-B14F-4D97-AF65-F5344CB8AC3E}">
        <p14:creationId xmlns:p14="http://schemas.microsoft.com/office/powerpoint/2010/main" val="130454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123E2-0061-41BD-86DE-17DEF9AF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FD0E425-DB56-4FAD-86AF-F0BD03D7F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4099"/>
            <a:ext cx="10853057" cy="6178776"/>
          </a:xfrm>
        </p:spPr>
      </p:pic>
    </p:spTree>
    <p:extLst>
      <p:ext uri="{BB962C8B-B14F-4D97-AF65-F5344CB8AC3E}">
        <p14:creationId xmlns:p14="http://schemas.microsoft.com/office/powerpoint/2010/main" val="375836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9E93D-5843-4C28-A2FF-EB5E79A3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F4DA58-3DF2-48A0-B53C-057A3FF7F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11157857" cy="6492875"/>
          </a:xfrm>
        </p:spPr>
      </p:pic>
    </p:spTree>
    <p:extLst>
      <p:ext uri="{BB962C8B-B14F-4D97-AF65-F5344CB8AC3E}">
        <p14:creationId xmlns:p14="http://schemas.microsoft.com/office/powerpoint/2010/main" val="277202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29A48-2442-4954-ADC4-C37940EA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137049-9923-4077-BC10-E5DF07409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1005457" cy="5811838"/>
          </a:xfrm>
        </p:spPr>
      </p:pic>
    </p:spTree>
    <p:extLst>
      <p:ext uri="{BB962C8B-B14F-4D97-AF65-F5344CB8AC3E}">
        <p14:creationId xmlns:p14="http://schemas.microsoft.com/office/powerpoint/2010/main" val="321842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DA5DA-8F1B-45F0-8AFE-4715B039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B08C44-BCD1-4761-BDE3-0D9590D3D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8571" cy="6176963"/>
          </a:xfrm>
        </p:spPr>
      </p:pic>
    </p:spTree>
    <p:extLst>
      <p:ext uri="{BB962C8B-B14F-4D97-AF65-F5344CB8AC3E}">
        <p14:creationId xmlns:p14="http://schemas.microsoft.com/office/powerpoint/2010/main" val="1894170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2024-03-14T15:21:02Z</dcterms:created>
  <dcterms:modified xsi:type="dcterms:W3CDTF">2024-03-14T15:21:44Z</dcterms:modified>
</cp:coreProperties>
</file>