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3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8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583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4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059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94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6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1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3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9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0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1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1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8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8BD91-DCCC-4078-9B51-19A232A0AC38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7BC235-1427-4EDD-9584-1C001651E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79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15" y="-319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1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956" y="0"/>
            <a:ext cx="9150892" cy="68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78" y="0"/>
            <a:ext cx="9192322" cy="689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65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61" y="1"/>
            <a:ext cx="9108146" cy="683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4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11" y="-57902"/>
            <a:ext cx="6729219" cy="638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81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01" y="-1"/>
            <a:ext cx="9122239" cy="68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1736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</cp:revision>
  <dcterms:created xsi:type="dcterms:W3CDTF">2024-05-02T18:09:13Z</dcterms:created>
  <dcterms:modified xsi:type="dcterms:W3CDTF">2024-05-02T18:18:54Z</dcterms:modified>
</cp:coreProperties>
</file>