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7" autoAdjust="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5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75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0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38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8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1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64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5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864E2C5-D879-452A-8C77-FD2AEAD2800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E6C5C90-9D58-41C7-BD55-CF9223AF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3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360" y="1506261"/>
            <a:ext cx="11242964" cy="232278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>Праздник </a:t>
            </a:r>
            <a:br>
              <a:rPr lang="ru-RU" i="1" dirty="0" smtClean="0">
                <a:solidFill>
                  <a:srgbClr val="006600"/>
                </a:solidFill>
              </a:rPr>
            </a:br>
            <a:r>
              <a:rPr lang="ru-RU" i="1" dirty="0" smtClean="0">
                <a:solidFill>
                  <a:srgbClr val="006600"/>
                </a:solidFill>
              </a:rPr>
              <a:t>«день святой  троицы»</a:t>
            </a:r>
            <a:endParaRPr lang="ru-RU" i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8961" y="5047012"/>
            <a:ext cx="3859629" cy="1341913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ученик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класса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 Иван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Ефимова Л.В.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1850" y="582930"/>
            <a:ext cx="580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МБОУ «ГИМНАЗИЯ № 2»</a:t>
            </a:r>
            <a:b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ВЫШНИЙ ВОЛОЧЕК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73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774" y="391886"/>
            <a:ext cx="10485912" cy="1128156"/>
          </a:xfrm>
        </p:spPr>
        <p:txBody>
          <a:bodyPr>
            <a:normAutofit/>
          </a:bodyPr>
          <a:lstStyle/>
          <a:p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Святой Троицы – один из самых главных христианских праздников. </a:t>
            </a:r>
            <a:r>
              <a:rPr lang="ru-RU" sz="2000" b="1" cap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тмечается он на пятидесятый день после Пасхи, отсюда и второе его название – Пятидесятница.</a:t>
            </a:r>
            <a:endParaRPr lang="ru-RU" sz="2000" b="1" cap="none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13" y="1520042"/>
            <a:ext cx="9440884" cy="5058888"/>
          </a:xfrm>
        </p:spPr>
      </p:pic>
    </p:spTree>
    <p:extLst>
      <p:ext uri="{BB962C8B-B14F-4D97-AF65-F5344CB8AC3E}">
        <p14:creationId xmlns:p14="http://schemas.microsoft.com/office/powerpoint/2010/main" val="17491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10185"/>
          <a:stretch>
            <a:fillRect/>
          </a:stretch>
        </p:blipFill>
        <p:spPr>
          <a:xfrm>
            <a:off x="4678878" y="642334"/>
            <a:ext cx="6833418" cy="54497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1268" y="1258784"/>
            <a:ext cx="3800103" cy="496388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Святую Троицу на иконах изображают в виде трех Ангелов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Христиане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веруют, что Бог един, но имеет три лица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Отец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Творец всего существующего в мире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Сын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Иисус Христос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– Дух Святой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наполняющий всё жизненной силой.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30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153" y="427512"/>
            <a:ext cx="9985367" cy="1318161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Троица-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красивый праздник.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времени окончательно просыпается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после долгой зимы. Дома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храмы украшают ветками, травой, цветами.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зелень символизируют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жизнь. Так люди выражают радость и благодарность Богу за то, что Он возродил их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крещение в новую жизнь.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745673"/>
            <a:ext cx="9298380" cy="4845132"/>
          </a:xfrm>
        </p:spPr>
      </p:pic>
    </p:spTree>
    <p:extLst>
      <p:ext uri="{BB962C8B-B14F-4D97-AF65-F5344CB8AC3E}">
        <p14:creationId xmlns:p14="http://schemas.microsoft.com/office/powerpoint/2010/main" val="36814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128" y="609600"/>
            <a:ext cx="9875520" cy="88669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сложилось, что для украшения храмов и домов используют ветки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берёзы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Праздник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Троицы без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берёзы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 же самое, что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ёлки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8" y="1496291"/>
            <a:ext cx="9875520" cy="4975759"/>
          </a:xfrm>
        </p:spPr>
      </p:pic>
    </p:spTree>
    <p:extLst>
      <p:ext uri="{BB962C8B-B14F-4D97-AF65-F5344CB8AC3E}">
        <p14:creationId xmlns:p14="http://schemas.microsoft.com/office/powerpoint/2010/main" val="29757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5" y="819396"/>
            <a:ext cx="7992093" cy="55101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393" y="819396"/>
            <a:ext cx="2636322" cy="537952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Берёза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гордость и символ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народа, ведь как много песен и стихов о ней. Вспомните всем известную «Во поле берёза стояла…»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старину, на Троицу девушки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 в лес, завивали венки на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берёзках. Ведь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чём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думается в Троицу, когда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берёзку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завиваешь, то и сбудется!  </a:t>
            </a:r>
            <a:endParaRPr lang="ru-RU" sz="20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660" y="344384"/>
            <a:ext cx="9747860" cy="104502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 любой праздник не обходится без веселых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хороводов, игр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199408"/>
            <a:ext cx="9664733" cy="5094514"/>
          </a:xfrm>
        </p:spPr>
      </p:pic>
    </p:spTree>
    <p:extLst>
      <p:ext uri="{BB962C8B-B14F-4D97-AF65-F5344CB8AC3E}">
        <p14:creationId xmlns:p14="http://schemas.microsoft.com/office/powerpoint/2010/main" val="8644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606" y="585493"/>
            <a:ext cx="9966960" cy="2926080"/>
          </a:xfrm>
        </p:spPr>
        <p:txBody>
          <a:bodyPr>
            <a:normAutofit/>
          </a:bodyPr>
          <a:lstStyle/>
          <a:p>
            <a:r>
              <a:rPr lang="ru-RU" sz="4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4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День Святой Троицы будет отмечаться </a:t>
            </a:r>
            <a:r>
              <a:rPr lang="ru-RU" sz="4800" cap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июня.</a:t>
            </a:r>
            <a:r>
              <a:rPr lang="ru-RU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5156" y="4726378"/>
            <a:ext cx="8767860" cy="1104405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7030A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266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255</TotalTime>
  <Words>225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Corbel</vt:lpstr>
      <vt:lpstr>Times New Roman</vt:lpstr>
      <vt:lpstr>Базис</vt:lpstr>
      <vt:lpstr>Праздник  «день святой  троицы»</vt:lpstr>
      <vt:lpstr>  День Святой Троицы – один из самых главных христианских праздников. Отмечается он на пятидесятый день после Пасхи, отсюда и второе его название – Пятидесятница.</vt:lpstr>
      <vt:lpstr>Презентация PowerPoint</vt:lpstr>
      <vt:lpstr>    Троица- очень красивый праздник. К этому времени окончательно просыпается природа после долгой зимы. Дома и храмы украшают ветками, травой, цветами. Ведь зелень символизируют жизнь. Так люди выражают радость и благодарность Богу за то, что Он возродил их через крещение в новую жизнь.</vt:lpstr>
      <vt:lpstr>   Исторически сложилось, что для украшения храмов и домов используют ветки берёзы. Праздник Троицы без берёзы - то же самое, что Новый год без ёлки. </vt:lpstr>
      <vt:lpstr>Презентация PowerPoint</vt:lpstr>
      <vt:lpstr>   И конечно же любой праздник не обходится без веселых хороводов, игр и забав.</vt:lpstr>
      <vt:lpstr>В 2025 году День Святой Троицы будет отмечаться 8 июня.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троица</dc:title>
  <dc:creator>User</dc:creator>
  <cp:lastModifiedBy>Пользователь Windows</cp:lastModifiedBy>
  <cp:revision>30</cp:revision>
  <dcterms:created xsi:type="dcterms:W3CDTF">2024-05-01T09:22:37Z</dcterms:created>
  <dcterms:modified xsi:type="dcterms:W3CDTF">2024-10-31T15:31:57Z</dcterms:modified>
</cp:coreProperties>
</file>