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7" r:id="rId5"/>
    <p:sldId id="259" r:id="rId6"/>
    <p:sldId id="263" r:id="rId7"/>
    <p:sldId id="260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91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31201-0105-597B-E3FB-DEA06ACFC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933966-48B0-392D-4D7E-FE9BCB863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CF7B8B-905F-92EE-A0D8-F98CBD5E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FFBC-7D90-4709-B95A-73285A7A596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8EB1E0-7953-6FA3-7012-E3CCA1D6F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45FD34-7DCD-CA56-CAB5-DF693D563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8CC0-CBF4-4C29-90DC-D27047FF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89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F3C35-48BA-556B-6593-25B7EDE43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D3D0C3-6583-5A54-F5ED-C9E0EBA73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C3BB59-1044-2873-25D2-DC3AE0DCE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FFBC-7D90-4709-B95A-73285A7A596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0208F5-F9A6-88E9-EC02-3F107D313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74C94F-B415-FFFA-D582-2839F9DE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8CC0-CBF4-4C29-90DC-D27047FF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13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B0403F-5413-4E0F-F755-86EE52C895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A6040E-E931-071F-7E75-26104C27B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F3C7EA-6D2B-D32C-3823-AEE3558FE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FFBC-7D90-4709-B95A-73285A7A596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222168-FCD4-8A8A-5C3A-E8ADEF9A6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E675A0-56D0-CFE6-4CF1-3BDE7F4A4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8CC0-CBF4-4C29-90DC-D27047FF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63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9E53F-7592-7D88-599B-8DF00952C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5FBE8E-1D7B-E45F-D2A7-F1D834F69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34737C-11E2-8E3E-929E-8DE74B270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FFBC-7D90-4709-B95A-73285A7A596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A6E317-2B77-778D-4018-6AEF3D76F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B034A6-A83A-76E5-0B9A-24D6AE535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8CC0-CBF4-4C29-90DC-D27047FF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35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9E050-3232-DFE7-1FB4-E6AEF991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8E2F41-4783-FBB2-06DB-901E212AA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88E6E6-7ED3-F544-9087-6FDFA973C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FFBC-7D90-4709-B95A-73285A7A596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B352D6-F954-EF5B-8E37-3FD8E7CE8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26E7B3-229F-1C9F-C79A-CB4CD4CCC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8CC0-CBF4-4C29-90DC-D27047FF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37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1AF14-E34E-2F0A-8DDC-D53942E80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C9CCD3-6E1A-6804-3EF0-9F18CC193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83CC0A-1E83-CC2F-AED8-9F428A6D3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AB48BA-8EBF-B928-3C47-124C5096C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FFBC-7D90-4709-B95A-73285A7A596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D46696-415C-D429-CFF3-1D732C81F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1ECD7D-4780-037D-B28D-AAEA1E5F4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8CC0-CBF4-4C29-90DC-D27047FF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8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0BBA3-4E54-E01D-2AC3-39CC2F1D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C67E89-78A6-3006-EA04-FA0FD3A56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DD43A6-7A3D-CC43-B4F6-FBB63130B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C75580-89AA-9735-181A-E30E240CF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FA3C66-45A5-5185-ACB9-2FF205C391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F5005D6-8D15-7000-E1EF-F083E8FE1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FFBC-7D90-4709-B95A-73285A7A596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4E46F68-90EB-0465-C6F7-CED844FD1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493490-E503-C19D-A6FB-1570141F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8CC0-CBF4-4C29-90DC-D27047FF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96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CFEC0-7139-BAFE-872B-A4173DB73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82A2F4-16E2-7811-6778-B73C3D8E2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FFBC-7D90-4709-B95A-73285A7A596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C6E4F-3EDC-0F25-E200-1D7130F0D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92BD8D-F56B-1AE7-7585-E48DDC82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8CC0-CBF4-4C29-90DC-D27047FF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9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5F6A23-D108-279E-C470-E7C98AE64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FFBC-7D90-4709-B95A-73285A7A596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A0B625-8D18-0955-9529-5D1BDC10C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3942C8-4E91-5BA7-2C64-7E66CA838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8CC0-CBF4-4C29-90DC-D27047FF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35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5E409-A502-DB95-E751-E7C12003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93EC-3A9C-1546-8037-393B2F1D5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75641A-41AC-01DE-270F-54D478EF6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8440E6-A0AD-B01D-2220-D8EE23C94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FFBC-7D90-4709-B95A-73285A7A596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1EBE39-CFDD-663F-4C63-D5F086C69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A2B042-D38B-DEC4-9116-DB49B62EF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8CC0-CBF4-4C29-90DC-D27047FF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4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296B5-901C-C8E0-E2F2-2BCE098A2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2324F7-5082-6B69-C3A8-212FC4FF70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4F1F1E-E73B-4766-3471-61F24C176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E934B4-9D73-FA54-4D35-8753CC274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FFBC-7D90-4709-B95A-73285A7A596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3011C5-9FEC-F278-25CF-6A0D8274B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C8A8E4-95EF-4DA7-7AE0-0E7E0AF8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8CC0-CBF4-4C29-90DC-D27047FF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94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2A64A-1D82-955D-741F-5162396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45E57A-84AC-006A-D468-D34B63032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28012E-4524-36B6-C086-DAD2C821F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8FFBC-7D90-4709-B95A-73285A7A596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FC0C68-9002-B921-9A3A-776A6FB72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5820AE-5FD1-8ABF-06F2-B31A4B288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F8CC0-CBF4-4C29-90DC-D27047FF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17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eb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eb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eb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ebp"/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eb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36D012-3F15-A2DD-CAB0-680C0352C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BFE68D-BC62-6073-061E-0AC00C920BF7}"/>
              </a:ext>
            </a:extLst>
          </p:cNvPr>
          <p:cNvSpPr txBox="1"/>
          <p:nvPr/>
        </p:nvSpPr>
        <p:spPr>
          <a:xfrm>
            <a:off x="506437" y="717452"/>
            <a:ext cx="107758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</a:t>
            </a:r>
          </a:p>
          <a:p>
            <a:pPr algn="ctr"/>
            <a:r>
              <a:rPr lang="ru-RU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Медвежонке, </a:t>
            </a:r>
          </a:p>
          <a:p>
            <a:pPr algn="ctr"/>
            <a:r>
              <a:rPr lang="ru-RU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обидел свою маму.</a:t>
            </a:r>
          </a:p>
        </p:txBody>
      </p:sp>
    </p:spTree>
    <p:extLst>
      <p:ext uri="{BB962C8B-B14F-4D97-AF65-F5344CB8AC3E}">
        <p14:creationId xmlns:p14="http://schemas.microsoft.com/office/powerpoint/2010/main" val="79251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D46252-4D84-7057-C309-6EBA1B603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8F3605-49C3-4CFA-6E55-76892D9106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250"/>
          <a:stretch/>
        </p:blipFill>
        <p:spPr>
          <a:xfrm>
            <a:off x="2157046" y="3024554"/>
            <a:ext cx="2550942" cy="3578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4B52BD-3FB3-4EDE-1364-6224129A73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r="24692"/>
          <a:stretch/>
        </p:blipFill>
        <p:spPr>
          <a:xfrm flipH="1">
            <a:off x="8482819" y="2491350"/>
            <a:ext cx="2025748" cy="322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08288E-2D56-70DB-A01E-B2ED517C66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8" t="24815" r="4301"/>
          <a:stretch/>
        </p:blipFill>
        <p:spPr>
          <a:xfrm flipH="1">
            <a:off x="5894363" y="4104250"/>
            <a:ext cx="1702190" cy="2425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6166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C08033-F370-AAA4-8533-FDD403C7B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BF5B00-A032-4061-0D12-95518CCC4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39" y="3429000"/>
            <a:ext cx="2554445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5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D46252-4D84-7057-C309-6EBA1B603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4B52BD-3FB3-4EDE-1364-6224129A73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r="24692"/>
          <a:stretch/>
        </p:blipFill>
        <p:spPr>
          <a:xfrm>
            <a:off x="2902635" y="3464853"/>
            <a:ext cx="2152357" cy="322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08288E-2D56-70DB-A01E-B2ED517C66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8" t="24815" r="4301"/>
          <a:stretch/>
        </p:blipFill>
        <p:spPr>
          <a:xfrm>
            <a:off x="10109984" y="3865099"/>
            <a:ext cx="1294227" cy="2425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1921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D431DE-FFF5-33E7-A945-D5E718933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775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EE8D0E-5237-B3DE-6A97-8694E63332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23" t="31618" r="4615" b="3403"/>
          <a:stretch/>
        </p:blipFill>
        <p:spPr>
          <a:xfrm>
            <a:off x="6330462" y="3052688"/>
            <a:ext cx="1308295" cy="2096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7ED204-4374-F2ED-29C5-214CF7B612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9" r="26539" b="1853"/>
          <a:stretch/>
        </p:blipFill>
        <p:spPr>
          <a:xfrm>
            <a:off x="300110" y="3756074"/>
            <a:ext cx="1998526" cy="3101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8173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B3D8D3-8ECA-8786-1942-41DE9D27B3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822B27-46B1-B16B-17F9-38C9BCA85B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8" t="27177" r="4301" b="40115"/>
          <a:stretch/>
        </p:blipFill>
        <p:spPr>
          <a:xfrm>
            <a:off x="1062113" y="2096086"/>
            <a:ext cx="1294227" cy="10550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2805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CD38E1-C1F6-1987-4127-C348C6F30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C65210-EEA8-A929-9959-B09DC978A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531" y="759655"/>
            <a:ext cx="5059680" cy="628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EC6405-0213-6303-9A4E-769ED39878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 t="18565" r="17656" b="24409"/>
          <a:stretch/>
        </p:blipFill>
        <p:spPr>
          <a:xfrm>
            <a:off x="5121640" y="2074986"/>
            <a:ext cx="3411530" cy="39108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2701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D46252-4D84-7057-C309-6EBA1B603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4B52BD-3FB3-4EDE-1364-6224129A73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r="24692"/>
          <a:stretch/>
        </p:blipFill>
        <p:spPr>
          <a:xfrm>
            <a:off x="8246016" y="3376930"/>
            <a:ext cx="2152357" cy="322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08288E-2D56-70DB-A01E-B2ED517C66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8" t="24815" r="4301"/>
          <a:stretch/>
        </p:blipFill>
        <p:spPr>
          <a:xfrm flipH="1">
            <a:off x="10215494" y="4177421"/>
            <a:ext cx="1788938" cy="2425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9406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36D012-3F15-A2DD-CAB0-680C0352C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BFE68D-BC62-6073-061E-0AC00C920BF7}"/>
              </a:ext>
            </a:extLst>
          </p:cNvPr>
          <p:cNvSpPr txBox="1"/>
          <p:nvPr/>
        </p:nvSpPr>
        <p:spPr>
          <a:xfrm>
            <a:off x="506437" y="717452"/>
            <a:ext cx="107758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</a:t>
            </a:r>
          </a:p>
          <a:p>
            <a:pPr algn="ctr"/>
            <a:r>
              <a:rPr lang="ru-RU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Медвежонке, </a:t>
            </a:r>
          </a:p>
          <a:p>
            <a:pPr algn="ctr"/>
            <a:r>
              <a:rPr lang="ru-RU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обидел свою маму.</a:t>
            </a:r>
          </a:p>
        </p:txBody>
      </p:sp>
    </p:spTree>
    <p:extLst>
      <p:ext uri="{BB962C8B-B14F-4D97-AF65-F5344CB8AC3E}">
        <p14:creationId xmlns:p14="http://schemas.microsoft.com/office/powerpoint/2010/main" val="4702719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18</Words>
  <Application>Microsoft Office PowerPoint</Application>
  <PresentationFormat>Широкоэкранный</PresentationFormat>
  <Paragraphs>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 Александровна Соловьева</dc:creator>
  <cp:lastModifiedBy>Елена  Александровна Соловьева</cp:lastModifiedBy>
  <cp:revision>4</cp:revision>
  <dcterms:created xsi:type="dcterms:W3CDTF">2024-09-23T12:44:37Z</dcterms:created>
  <dcterms:modified xsi:type="dcterms:W3CDTF">2024-10-26T19:31:27Z</dcterms:modified>
</cp:coreProperties>
</file>