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</a:pPr>
            <a:r>
              <a:rPr lang="ru-RU" sz="3200" b="1" dirty="0">
                <a:solidFill>
                  <a:srgbClr val="446677"/>
                </a:solidFill>
                <a:latin typeface="Arial"/>
                <a:ea typeface="Times New Roman"/>
                <a:cs typeface="Times New Roman"/>
              </a:rPr>
              <a:t>Куклы из ниток — мастер класс</a:t>
            </a:r>
            <a:br>
              <a:rPr lang="ru-RU" sz="1400" dirty="0">
                <a:ea typeface="Calibri"/>
                <a:cs typeface="Times New Roman"/>
              </a:rPr>
            </a:b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543356" cy="537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091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То есть, сначала просто срезали с основы, потом разрезали полоску пополам.</a:t>
            </a:r>
            <a:br>
              <a:rPr lang="ru-RU" sz="2000" dirty="0">
                <a:ea typeface="Calibri"/>
                <a:cs typeface="Times New Roman"/>
              </a:rPr>
            </a:br>
            <a:endParaRPr lang="ru-RU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56582"/>
            <a:ext cx="6693297" cy="480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18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Вот так.</a:t>
            </a:r>
            <a:br>
              <a:rPr lang="ru-RU" sz="2000" dirty="0">
                <a:ea typeface="Calibri"/>
                <a:cs typeface="Times New Roman"/>
              </a:rPr>
            </a:br>
            <a:endParaRPr lang="ru-RU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1" y="1412776"/>
            <a:ext cx="5328567" cy="491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296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Завязываем полоску по краям.</a:t>
            </a:r>
            <a:br>
              <a:rPr lang="ru-RU" sz="2000" dirty="0">
                <a:ea typeface="Calibri"/>
                <a:cs typeface="Times New Roman"/>
              </a:rPr>
            </a:b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Отстригаем торчащие концы.</a:t>
            </a:r>
            <a:br>
              <a:rPr lang="ru-RU" sz="2000" dirty="0">
                <a:ea typeface="Calibri"/>
                <a:cs typeface="Times New Roman"/>
              </a:rPr>
            </a:br>
            <a:endParaRPr lang="ru-RU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30854"/>
            <a:ext cx="4897090" cy="524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12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Получившуюся полоску вкладываем между сохраненными двумя половинками тела куклы. И завязываем ниточками.</a:t>
            </a:r>
            <a:br>
              <a:rPr lang="ru-RU" sz="2000" dirty="0">
                <a:ea typeface="Calibri"/>
                <a:cs typeface="Times New Roman"/>
              </a:rPr>
            </a:br>
            <a:endParaRPr lang="ru-RU" sz="2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32661"/>
            <a:ext cx="2329472" cy="481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846" y="1332661"/>
            <a:ext cx="2924163" cy="481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684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В целом кукла готова, </a:t>
            </a:r>
            <a:br>
              <a:rPr lang="ru-RU" sz="2000" dirty="0">
                <a:ea typeface="Calibri"/>
                <a:cs typeface="Times New Roman"/>
              </a:rPr>
            </a:br>
            <a:endParaRPr lang="ru-RU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9" y="1141399"/>
            <a:ext cx="4607718" cy="5318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078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В целом кукла готова, </a:t>
            </a:r>
            <a:br>
              <a:rPr lang="ru-RU" sz="2000" dirty="0">
                <a:ea typeface="Calibri"/>
                <a:cs typeface="Times New Roman"/>
              </a:rPr>
            </a:b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срезать неровный подол юбки и спрятать все узелки при помощи крючка.</a:t>
            </a:r>
            <a:br>
              <a:rPr lang="ru-RU" sz="2000" dirty="0">
                <a:ea typeface="Calibri"/>
                <a:cs typeface="Times New Roman"/>
              </a:rPr>
            </a:br>
            <a:endParaRPr lang="ru-RU" sz="20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797" y="1295633"/>
            <a:ext cx="4397992" cy="496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90906"/>
            <a:ext cx="4032448" cy="49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310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2434282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750"/>
              </a:spcAft>
            </a:pP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Кукле - мальчику длинные волосы  не нужны,  просто больше отрезать.</a:t>
            </a:r>
            <a:br>
              <a:rPr lang="ru-RU" sz="2000" dirty="0">
                <a:ea typeface="Calibri"/>
                <a:cs typeface="Times New Roman"/>
              </a:rPr>
            </a:b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Подстригаем низ куклы, чтобы сровнять все концы. Делаем будущему мальчику короткую стрижку и разделяем ниточками подол юбки на две ноги.</a:t>
            </a:r>
            <a:br>
              <a:rPr lang="ru-RU" sz="2000" dirty="0">
                <a:ea typeface="Calibri"/>
                <a:cs typeface="Times New Roman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3528392" cy="4813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145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/>
          <a:lstStyle/>
          <a:p>
            <a:r>
              <a:rPr lang="ru-RU" b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061741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b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Что вам понадобится?</a:t>
            </a:r>
            <a:br>
              <a:rPr lang="ru-RU" sz="2000" dirty="0">
                <a:ea typeface="Calibri"/>
                <a:cs typeface="Times New Roman"/>
              </a:rPr>
            </a:br>
            <a:r>
              <a:rPr lang="ru-RU" sz="2000" dirty="0">
                <a:ea typeface="Calibri"/>
                <a:cs typeface="Times New Roman"/>
              </a:rPr>
              <a:t>( </a:t>
            </a:r>
            <a:r>
              <a:rPr lang="ru-RU" sz="2000" b="1" dirty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н</a:t>
            </a:r>
            <a:r>
              <a:rPr lang="ru-RU" sz="2000" b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итки, основа для намотки , ножницы)</a:t>
            </a:r>
            <a:br>
              <a:rPr lang="ru-RU" sz="2000" dirty="0">
                <a:ea typeface="Calibri"/>
                <a:cs typeface="Times New Roman"/>
              </a:rPr>
            </a:b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857" y="1484784"/>
            <a:ext cx="4991100" cy="443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756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 </a:t>
            </a:r>
            <a:br>
              <a:rPr lang="ru-RU" dirty="0">
                <a:ea typeface="Calibri"/>
                <a:cs typeface="Times New Roman"/>
              </a:rPr>
            </a:br>
            <a:r>
              <a:rPr lang="ru-RU" sz="2200" b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Начнём изготавливать куклу.</a:t>
            </a:r>
            <a:br>
              <a:rPr lang="ru-RU" sz="2200" dirty="0">
                <a:ea typeface="Calibri"/>
                <a:cs typeface="Times New Roman"/>
              </a:rPr>
            </a:br>
            <a:r>
              <a:rPr lang="ru-RU" sz="22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Наматываем нитки на основу — это будет тело куклы.</a:t>
            </a:r>
            <a:br>
              <a:rPr lang="ru-RU" sz="22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2" y="1556792"/>
            <a:ext cx="6624339" cy="46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060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Ещё раз намотайте на основу примерно такое же количество ниток, как в первый раз. Это будут роскошные волосы нашей куклы и также разрежьте намотку.</a:t>
            </a:r>
            <a:br>
              <a:rPr lang="ru-RU" sz="2000" dirty="0">
                <a:ea typeface="Calibri"/>
                <a:cs typeface="Times New Roman"/>
              </a:rPr>
            </a:b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341438"/>
            <a:ext cx="5715000" cy="513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816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У вас получатся вот такие полоски, примерно одинаковой толщины.</a:t>
            </a:r>
            <a:br>
              <a:rPr lang="ru-RU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1052736"/>
            <a:ext cx="4536504" cy="5292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506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Кладём одну на другую и сгибаем.</a:t>
            </a:r>
            <a:br>
              <a:rPr lang="ru-RU" sz="2000" dirty="0">
                <a:ea typeface="Calibri"/>
                <a:cs typeface="Times New Roman"/>
              </a:rPr>
            </a:b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68140"/>
            <a:ext cx="4608363" cy="498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795" y="1381072"/>
            <a:ext cx="2440597" cy="497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670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И завязывает обе стороны нитками того же цвета.</a:t>
            </a:r>
            <a:br>
              <a:rPr lang="ru-RU" sz="2000" dirty="0">
                <a:ea typeface="Calibri"/>
                <a:cs typeface="Times New Roman"/>
              </a:rPr>
            </a:br>
            <a:endParaRPr lang="ru-RU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4724846" cy="527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594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Таким образом, у нас получилась волосатая голова девочки.</a:t>
            </a:r>
            <a:br>
              <a:rPr lang="ru-RU" sz="2000" dirty="0">
                <a:ea typeface="Calibri"/>
                <a:cs typeface="Times New Roman"/>
              </a:rPr>
            </a:br>
            <a:endParaRPr lang="ru-RU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00159"/>
            <a:ext cx="2664767" cy="502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164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22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</a:br>
            <a:br>
              <a:rPr lang="ru-RU" sz="22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22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Теперь наматываем ручки. Объем намотки для ручек должен быть в половину меньше чем на тело и волосы. Как вы помните, основа для них должна быть чуть меньше чем для всего тела куклы. Только в случае с руками разрезать намотку нужно с обеих сторон.</a:t>
            </a:r>
            <a:br>
              <a:rPr lang="ru-RU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318" y="1654004"/>
            <a:ext cx="6066406" cy="487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036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136</Words>
  <Application>Microsoft Office PowerPoint</Application>
  <PresentationFormat>Экран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Куклы из ниток — мастер класс </vt:lpstr>
      <vt:lpstr>Что вам понадобится? ( нитки, основа для намотки , ножницы) </vt:lpstr>
      <vt:lpstr>  Начнём изготавливать куклу. Наматываем нитки на основу — это будет тело куклы. </vt:lpstr>
      <vt:lpstr>Ещё раз намотайте на основу примерно такое же количество ниток, как в первый раз. Это будут роскошные волосы нашей куклы и также разрежьте намотку. </vt:lpstr>
      <vt:lpstr>У вас получатся вот такие полоски, примерно одинаковой толщины. </vt:lpstr>
      <vt:lpstr>Кладём одну на другую и сгибаем. </vt:lpstr>
      <vt:lpstr>И завязывает обе стороны нитками того же цвета. </vt:lpstr>
      <vt:lpstr>Таким образом, у нас получилась волосатая голова девочки. </vt:lpstr>
      <vt:lpstr>  Теперь наматываем ручки. Объем намотки для ручек должен быть в половину меньше чем на тело и волосы. Как вы помните, основа для них должна быть чуть меньше чем для всего тела куклы. Только в случае с руками разрезать намотку нужно с обеих сторон. </vt:lpstr>
      <vt:lpstr>То есть, сначала просто срезали с основы, потом разрезали полоску пополам. </vt:lpstr>
      <vt:lpstr>Вот так. </vt:lpstr>
      <vt:lpstr>Завязываем полоску по краям. Отстригаем торчащие концы. </vt:lpstr>
      <vt:lpstr>Получившуюся полоску вкладываем между сохраненными двумя половинками тела куклы. И завязываем ниточками. </vt:lpstr>
      <vt:lpstr>В целом кукла готова,  </vt:lpstr>
      <vt:lpstr>В целом кукла готова,  срезать неровный подол юбки и спрятать все узелки при помощи крючка. </vt:lpstr>
      <vt:lpstr>Кукле - мальчику длинные волосы  не нужны,  просто больше отрезать. Подстригаем низ куклы, чтобы сровнять все концы. Делаем будущему мальчику короткую стрижку и разделяем ниточками подол юбки на две ноги.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Куклы из ниток — мастер класс </dc:title>
  <dc:creator>USER</dc:creator>
  <cp:lastModifiedBy>Алена Сажнева</cp:lastModifiedBy>
  <cp:revision>7</cp:revision>
  <dcterms:created xsi:type="dcterms:W3CDTF">2016-10-02T11:10:16Z</dcterms:created>
  <dcterms:modified xsi:type="dcterms:W3CDTF">2021-10-01T14:06:34Z</dcterms:modified>
</cp:coreProperties>
</file>