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8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432673-0CE9-4618-8CA8-380E3288FE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FD94DD6-878F-4C72-A6F3-0C269F9D4B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11097C-3400-4A87-AB86-4D3197D37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9B055-6F88-4B43-886A-12FF7ED84F97}" type="datetimeFigureOut">
              <a:rPr lang="ru-RU" smtClean="0"/>
              <a:t>31.10.2024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76D5EC-0DEB-4532-8B76-A6B37A88A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6CC94FB-2B32-4782-8210-C87571CA6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0E4D0-F4F9-4A88-A375-212F405208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91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3A879D-9D63-4169-8375-23452E989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5B91433-1E62-4D76-96C9-6B5CDC831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58AF7F-B18D-4A51-BD0A-91986D4E6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9B055-6F88-4B43-886A-12FF7ED84F97}" type="datetimeFigureOut">
              <a:rPr lang="ru-RU" smtClean="0"/>
              <a:t>31.10.2024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E308FF-5C2F-40AC-B906-670E7E047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7B1844-6A86-49BC-9C7C-CBABCCBFE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0E4D0-F4F9-4A88-A375-212F405208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297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AC4D39C-2325-47E5-9D08-DECDF83BAE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A2130EE-8DAB-411F-B599-590E5FD1C1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61FF48-CEE1-4087-A023-159115FE4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9B055-6F88-4B43-886A-12FF7ED84F97}" type="datetimeFigureOut">
              <a:rPr lang="ru-RU" smtClean="0"/>
              <a:t>31.10.2024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A16711-F2E4-45BC-AF1D-12E5BF228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6A1C83-5DA6-49BE-BA1F-595180D4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0E4D0-F4F9-4A88-A375-212F405208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4772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10A30D-9E54-4F69-8E8D-B617B54D1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91CF1E-3893-47E6-B74E-BBCAB2D53D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51F2E4-F55A-49EF-8FA0-7E2AE8175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9B055-6F88-4B43-886A-12FF7ED84F97}" type="datetimeFigureOut">
              <a:rPr lang="ru-RU" smtClean="0"/>
              <a:t>31.10.2024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2D3980-100D-4B18-B3D7-CA56FA110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2AFC83-CAC1-43F5-9308-C34CF21D8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0E4D0-F4F9-4A88-A375-212F405208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836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22FB9A-C28E-475F-9253-8C5F8B7C4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9DDCE0-6D0B-4711-AE20-A0944DA3CB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C4EF8C-AC3C-426C-BE58-A1AA35344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9B055-6F88-4B43-886A-12FF7ED84F97}" type="datetimeFigureOut">
              <a:rPr lang="ru-RU" smtClean="0"/>
              <a:t>31.10.2024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B0154F-9949-4F1F-A6E7-066AEFDB4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56DF83-2493-48EE-8BB0-5E6FDACF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0E4D0-F4F9-4A88-A375-212F405208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455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E90FF5-87A2-4FEA-B0D7-3D2561005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0EC6BB2-CA0E-4CD7-A574-F76113D734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729E54-A623-4FF2-B00B-C66E2BD4E0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F074D0-DDAB-455D-B30B-E4E9209D0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9B055-6F88-4B43-886A-12FF7ED84F97}" type="datetimeFigureOut">
              <a:rPr lang="ru-RU" smtClean="0"/>
              <a:t>31.10.2024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51C6B7-D6C6-438D-A87B-2195183C8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7681065-A08B-4BD9-B746-4762B7A64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0E4D0-F4F9-4A88-A375-212F405208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354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566381-D847-4744-9055-754C3FC31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DB2CFE-B6B4-473A-B6F2-284DD6DCB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6ADAACF-716F-49B9-87B3-75232F972B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2F6C899-DBA4-4143-88D4-F45F157B2B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638BDFC-006B-414E-8FD0-5D18FEDF61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64F4B07-2B04-4AE4-991F-05550BBDA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9B055-6F88-4B43-886A-12FF7ED84F97}" type="datetimeFigureOut">
              <a:rPr lang="ru-RU" smtClean="0"/>
              <a:t>31.10.2024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54D6BB-A9B6-412E-8C1E-F37093C24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6EE0E5-8CF8-4182-8816-24972D98F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0E4D0-F4F9-4A88-A375-212F405208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6569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6E57AF-FFF3-4A4E-B67B-767F65453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0C4D79F-1B61-42D0-B9B5-1B542A9F2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9B055-6F88-4B43-886A-12FF7ED84F97}" type="datetimeFigureOut">
              <a:rPr lang="ru-RU" smtClean="0"/>
              <a:t>31.10.2024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0F39C36-F7E6-4778-9B5B-B6F46D623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2B18B3-9080-4371-9EC1-CBBB052C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0E4D0-F4F9-4A88-A375-212F405208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648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46C7A5A-E8B5-41A8-992B-8F216D9C8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9B055-6F88-4B43-886A-12FF7ED84F97}" type="datetimeFigureOut">
              <a:rPr lang="ru-RU" smtClean="0"/>
              <a:t>31.10.2024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E3DF560-26DB-42EF-97A8-B78FDD33F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ABA6786-3C85-43F2-9EC8-5C07C14E2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0E4D0-F4F9-4A88-A375-212F405208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282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E28D89-1E8D-4045-9FB6-7DF551479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9FD1FA-9D34-4735-BAB5-16DCB8AA84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2170FFE-7FBC-4334-B217-981E8A6210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0A4FCC-0927-4EFA-A06C-1C6505C63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9B055-6F88-4B43-886A-12FF7ED84F97}" type="datetimeFigureOut">
              <a:rPr lang="ru-RU" smtClean="0"/>
              <a:t>31.10.2024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50E55-CE2A-46BA-994A-B6BE20F49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CE60998-56AF-4A44-9903-DC6B1B213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0E4D0-F4F9-4A88-A375-212F405208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321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41AFA5-F245-4218-AE80-4FEDDA58F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8292CA6-0F67-41BD-B30B-A63172CE72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585362-A21F-4E5F-A847-BE8DC92BD7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8659361-ADEF-47C6-B372-A891ECE65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9B055-6F88-4B43-886A-12FF7ED84F97}" type="datetimeFigureOut">
              <a:rPr lang="ru-RU" smtClean="0"/>
              <a:t>31.10.2024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0B49F78-A1E7-4B0F-B333-AFB003914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D898A00-2D36-420C-86CF-B32DAD374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0E4D0-F4F9-4A88-A375-212F405208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600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3C698F-8B94-4CA1-AC8B-24F67AA68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BD780A1-DB9C-4C62-BA2E-AD8240415A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E9CB75-01CD-4C30-86EF-3343E6EA62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9B055-6F88-4B43-886A-12FF7ED84F97}" type="datetimeFigureOut">
              <a:rPr lang="ru-RU" smtClean="0"/>
              <a:t>31.10.2024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DBF10F-E860-4707-84D2-8B69FAC299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AD8140-088D-444D-B512-4B858BE8FA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0E4D0-F4F9-4A88-A375-212F405208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7641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0180CB8-C2FD-44D7-BE9F-8D6D4D033A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-353" r="44104" b="1"/>
          <a:stretch/>
        </p:blipFill>
        <p:spPr>
          <a:xfrm>
            <a:off x="0" y="0"/>
            <a:ext cx="12192000" cy="7251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6E8443-73BF-4237-BAA7-A907F7591C69}"/>
              </a:ext>
            </a:extLst>
          </p:cNvPr>
          <p:cNvSpPr txBox="1"/>
          <p:nvPr/>
        </p:nvSpPr>
        <p:spPr>
          <a:xfrm>
            <a:off x="8191500" y="5934670"/>
            <a:ext cx="35872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старший воспитатель</a:t>
            </a:r>
          </a:p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МБДОУ  «Детский сад № 205»</a:t>
            </a:r>
          </a:p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Волгина И.Д.</a:t>
            </a:r>
          </a:p>
        </p:txBody>
      </p:sp>
    </p:spTree>
    <p:extLst>
      <p:ext uri="{BB962C8B-B14F-4D97-AF65-F5344CB8AC3E}">
        <p14:creationId xmlns:p14="http://schemas.microsoft.com/office/powerpoint/2010/main" val="954211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AB36C07-7998-4647-B3C4-CAFAA01A3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4485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423D81E-B40B-4EE2-B60D-08A26C48D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206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1D823E7-419E-44A0-89B6-2B9F2C4A7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804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071D721-5A92-4868-B33D-0F6556277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2266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88935D1-B513-4C2C-87CC-D4C241141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5328CA-AF77-4F30-A5BD-97AC1B59223C}"/>
              </a:ext>
            </a:extLst>
          </p:cNvPr>
          <p:cNvSpPr txBox="1"/>
          <p:nvPr/>
        </p:nvSpPr>
        <p:spPr>
          <a:xfrm>
            <a:off x="8333065" y="0"/>
            <a:ext cx="38589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Казанский собор в Москве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97744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0C76B7B-18A7-457C-8BC6-B0B015FE0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3616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6DB1B7D-86C1-4199-ADBC-658B59113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0029"/>
            <a:ext cx="12192000" cy="698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103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439940D-9944-49C4-8893-FCD3A3224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6925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3C9C7D7-82FF-4A6A-BE58-08F9EC3D1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465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BC90B83-F8FD-40F7-BBE4-FCE7F664D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489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97AB3F5-AFD9-4B8D-9003-59B85C8C8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78"/>
            <a:ext cx="12192000" cy="685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8276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6CC8263-F4CA-43CF-8CE8-359470582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2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088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01ABD12-E05F-439B-A819-EB8AFEE2A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867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BB128E0-B037-4CE2-88BA-810FD16F8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410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15FA274-1BBA-493A-A7CC-33D977D1A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715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1F68130-8C7C-428F-BC02-976851F46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410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F6D5069-C4B5-463A-9BEB-78BC6B3A6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8556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FA73A06-DD84-4709-A33D-CB3B00CDA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958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19659E8-C30A-4B79-A1D0-61FE5DB7E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64968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21</Words>
  <Application>Microsoft Office PowerPoint</Application>
  <PresentationFormat>Широкоэкранный</PresentationFormat>
  <Paragraphs>4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205</dc:creator>
  <cp:lastModifiedBy>205</cp:lastModifiedBy>
  <cp:revision>3</cp:revision>
  <dcterms:created xsi:type="dcterms:W3CDTF">2024-10-31T11:58:01Z</dcterms:created>
  <dcterms:modified xsi:type="dcterms:W3CDTF">2024-10-31T12:08:51Z</dcterms:modified>
</cp:coreProperties>
</file>