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58" r:id="rId5"/>
    <p:sldId id="264" r:id="rId6"/>
    <p:sldId id="271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AF"/>
    <a:srgbClr val="0E5856"/>
    <a:srgbClr val="777777"/>
    <a:srgbClr val="7EADA0"/>
    <a:srgbClr val="5E931B"/>
    <a:srgbClr val="2183A7"/>
    <a:srgbClr val="DF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6357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правильного выполнения теста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310901668678803E-3"/>
                  <c:y val="0.136712638088594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3604883177069"/>
                      <c:h val="0.15802464073601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3DA-4149-96BD-71AA8B71463D}"/>
                </c:ext>
              </c:extLst>
            </c:dLbl>
            <c:dLbl>
              <c:idx val="2"/>
              <c:layout>
                <c:manualLayout>
                  <c:x val="2.0970869574799835E-3"/>
                  <c:y val="0.113123283971968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00424839836711"/>
                      <c:h val="0.114370615828317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DA-4149-96BD-71AA8B714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Ряд 1 (белый фон)</c:v>
                </c:pt>
                <c:pt idx="1">
                  <c:v>Ряд 2 (красный фон)</c:v>
                </c:pt>
                <c:pt idx="2">
                  <c:v>Ряд 3 (синий фон)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0.63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DA-4149-96BD-71AA8B7146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044672"/>
        <c:axId val="196046208"/>
      </c:barChart>
      <c:catAx>
        <c:axId val="1960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046208"/>
        <c:crosses val="autoZero"/>
        <c:auto val="1"/>
        <c:lblAlgn val="ctr"/>
        <c:lblOffset val="100"/>
        <c:noMultiLvlLbl val="0"/>
      </c:catAx>
      <c:valAx>
        <c:axId val="1960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0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888195830798637"/>
          <c:w val="1"/>
          <c:h val="5.2464225432103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FC467-3116-4A7B-960C-06BF6987481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092618-B1B3-499E-A542-91AA71D3CBDA}">
      <dgm:prSet phldrT="[Текст]"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540AE-1507-4E11-93B8-68D9060E531C}" type="parTrans" cxnId="{2D9CDA47-68B7-4219-ADA5-376A7AEDF33F}">
      <dgm:prSet/>
      <dgm:spPr/>
      <dgm:t>
        <a:bodyPr/>
        <a:lstStyle/>
        <a:p>
          <a:endParaRPr lang="ru-RU"/>
        </a:p>
      </dgm:t>
    </dgm:pt>
    <dgm:pt modelId="{0F9D079E-A987-4757-8749-2E94024EF89F}" type="sibTrans" cxnId="{2D9CDA47-68B7-4219-ADA5-376A7AEDF33F}">
      <dgm:prSet/>
      <dgm:spPr/>
      <dgm:t>
        <a:bodyPr/>
        <a:lstStyle/>
        <a:p>
          <a:endParaRPr lang="ru-RU"/>
        </a:p>
      </dgm:t>
    </dgm:pt>
    <dgm:pt modelId="{86DC9E03-6921-4890-8C04-A9E6C907BCEB}">
      <dgm:prSet phldrT="[Текст]" custT="1"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Познакомится с историей открытия цвета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FC5FB-10B8-49DA-A415-C773CBF1A129}" type="parTrans" cxnId="{90FCD64C-BB9F-4CBD-8853-493964EDBF20}">
      <dgm:prSet/>
      <dgm:spPr>
        <a:ln>
          <a:solidFill>
            <a:srgbClr val="1DAFAF"/>
          </a:solidFill>
        </a:ln>
      </dgm:spPr>
      <dgm:t>
        <a:bodyPr/>
        <a:lstStyle/>
        <a:p>
          <a:endParaRPr lang="ru-RU"/>
        </a:p>
      </dgm:t>
    </dgm:pt>
    <dgm:pt modelId="{481697A2-6366-4161-A371-3C0A97000A23}" type="sibTrans" cxnId="{90FCD64C-BB9F-4CBD-8853-493964EDBF20}">
      <dgm:prSet/>
      <dgm:spPr/>
      <dgm:t>
        <a:bodyPr/>
        <a:lstStyle/>
        <a:p>
          <a:endParaRPr lang="ru-RU"/>
        </a:p>
      </dgm:t>
    </dgm:pt>
    <dgm:pt modelId="{07013425-319F-4CFC-BDC9-BAA17F3AB2D4}">
      <dgm:prSet phldrT="[Текст]" custT="1"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Выяснить значение цвета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FDB7A-A0F2-499C-9EC9-CE50A7689989}" type="parTrans" cxnId="{649DB6E2-7E78-4732-8909-3C51053421E7}">
      <dgm:prSet/>
      <dgm:spPr>
        <a:ln>
          <a:solidFill>
            <a:srgbClr val="1DAFAF"/>
          </a:solidFill>
        </a:ln>
      </dgm:spPr>
      <dgm:t>
        <a:bodyPr/>
        <a:lstStyle/>
        <a:p>
          <a:endParaRPr lang="ru-RU"/>
        </a:p>
      </dgm:t>
    </dgm:pt>
    <dgm:pt modelId="{CE129C41-70AD-493B-9D37-04B0FB4AB09E}" type="sibTrans" cxnId="{649DB6E2-7E78-4732-8909-3C51053421E7}">
      <dgm:prSet/>
      <dgm:spPr/>
      <dgm:t>
        <a:bodyPr/>
        <a:lstStyle/>
        <a:p>
          <a:endParaRPr lang="ru-RU"/>
        </a:p>
      </dgm:t>
    </dgm:pt>
    <dgm:pt modelId="{F6C737BA-2EA6-4D21-9543-2120EFA8926C}">
      <dgm:prSet phldrT="[Текст]" custT="1"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характеристику каждого цвета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D2F99-6EED-4E84-96FA-B320DF88E6D8}" type="parTrans" cxnId="{A4CE8434-64C3-43FA-8315-C115ECBB3C94}">
      <dgm:prSet/>
      <dgm:spPr>
        <a:ln>
          <a:solidFill>
            <a:srgbClr val="1DAFAF"/>
          </a:solidFill>
        </a:ln>
      </dgm:spPr>
      <dgm:t>
        <a:bodyPr/>
        <a:lstStyle/>
        <a:p>
          <a:endParaRPr lang="ru-RU"/>
        </a:p>
      </dgm:t>
    </dgm:pt>
    <dgm:pt modelId="{8B26D5CA-1A70-4856-AA02-4E1ED17096D0}" type="sibTrans" cxnId="{A4CE8434-64C3-43FA-8315-C115ECBB3C94}">
      <dgm:prSet/>
      <dgm:spPr/>
      <dgm:t>
        <a:bodyPr/>
        <a:lstStyle/>
        <a:p>
          <a:endParaRPr lang="ru-RU"/>
        </a:p>
      </dgm:t>
    </dgm:pt>
    <dgm:pt modelId="{C6DA3457-825C-49F8-82E8-A01D6FF5B1C1}">
      <dgm:prSet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Найти связь между цветом и влиянием его на учебный процесс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58358-7447-486B-8817-25B13C7400AB}" type="parTrans" cxnId="{2F73CE46-C3FE-4048-9E01-7BD6D65D4020}">
      <dgm:prSet/>
      <dgm:spPr>
        <a:ln>
          <a:solidFill>
            <a:srgbClr val="1DAFAF"/>
          </a:solidFill>
        </a:ln>
      </dgm:spPr>
      <dgm:t>
        <a:bodyPr/>
        <a:lstStyle/>
        <a:p>
          <a:endParaRPr lang="ru-RU"/>
        </a:p>
      </dgm:t>
    </dgm:pt>
    <dgm:pt modelId="{72438956-0759-4137-806C-9919EDFFAFA8}" type="sibTrans" cxnId="{2F73CE46-C3FE-4048-9E01-7BD6D65D4020}">
      <dgm:prSet/>
      <dgm:spPr/>
      <dgm:t>
        <a:bodyPr/>
        <a:lstStyle/>
        <a:p>
          <a:endParaRPr lang="ru-RU"/>
        </a:p>
      </dgm:t>
    </dgm:pt>
    <dgm:pt modelId="{0D12322E-8947-468A-BBA3-7FB3BFD90016}">
      <dgm:prSet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диагностику восприятия информации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43057-07E5-486C-953B-C84C2F659D51}" type="parTrans" cxnId="{0F4BFAE5-C245-45B4-A9A8-A3EDC7C80AF0}">
      <dgm:prSet/>
      <dgm:spPr>
        <a:ln>
          <a:solidFill>
            <a:srgbClr val="1DAFAF"/>
          </a:solidFill>
        </a:ln>
      </dgm:spPr>
      <dgm:t>
        <a:bodyPr/>
        <a:lstStyle/>
        <a:p>
          <a:endParaRPr lang="ru-RU"/>
        </a:p>
      </dgm:t>
    </dgm:pt>
    <dgm:pt modelId="{639EF21C-ADFD-47D2-95B3-81DA739AB182}" type="sibTrans" cxnId="{0F4BFAE5-C245-45B4-A9A8-A3EDC7C80AF0}">
      <dgm:prSet/>
      <dgm:spPr/>
      <dgm:t>
        <a:bodyPr/>
        <a:lstStyle/>
        <a:p>
          <a:endParaRPr lang="ru-RU"/>
        </a:p>
      </dgm:t>
    </dgm:pt>
    <dgm:pt modelId="{D8A4C1FE-9537-40E8-BDFF-C997D8287A0D}">
      <dgm:prSet/>
      <dgm:spPr>
        <a:solidFill>
          <a:srgbClr val="1DAFAF"/>
        </a:solidFill>
        <a:ln>
          <a:solidFill>
            <a:srgbClr val="1DAFAF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памятку по использованию цвета во время учебных занятий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50CF8-9215-4550-A5A5-5DA55467844D}" type="parTrans" cxnId="{8FA61689-F59F-4F55-9E73-7D2D5B8E3896}">
      <dgm:prSet/>
      <dgm:spPr>
        <a:ln>
          <a:solidFill>
            <a:srgbClr val="1DAFAF"/>
          </a:solidFill>
        </a:ln>
      </dgm:spPr>
      <dgm:t>
        <a:bodyPr/>
        <a:lstStyle/>
        <a:p>
          <a:endParaRPr lang="ru-RU"/>
        </a:p>
      </dgm:t>
    </dgm:pt>
    <dgm:pt modelId="{40686CB0-110E-4256-ACAE-B7858FD2CB25}" type="sibTrans" cxnId="{8FA61689-F59F-4F55-9E73-7D2D5B8E3896}">
      <dgm:prSet/>
      <dgm:spPr/>
      <dgm:t>
        <a:bodyPr/>
        <a:lstStyle/>
        <a:p>
          <a:endParaRPr lang="ru-RU"/>
        </a:p>
      </dgm:t>
    </dgm:pt>
    <dgm:pt modelId="{6B2B2567-E20F-4906-A14A-AE09ED41F9B2}" type="pres">
      <dgm:prSet presAssocID="{107FC467-3116-4A7B-960C-06BF698748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C55B1-E41E-424B-A117-7AF039418BFF}" type="pres">
      <dgm:prSet presAssocID="{33092618-B1B3-499E-A542-91AA71D3CBDA}" presName="root1" presStyleCnt="0"/>
      <dgm:spPr/>
    </dgm:pt>
    <dgm:pt modelId="{749CB7CC-C44A-41F8-A7B5-E1AE217EE932}" type="pres">
      <dgm:prSet presAssocID="{33092618-B1B3-499E-A542-91AA71D3CBDA}" presName="LevelOneTextNode" presStyleLbl="node0" presStyleIdx="0" presStyleCnt="1" custLinFactNeighborX="-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21D55-DE70-44A0-B051-3051169AF275}" type="pres">
      <dgm:prSet presAssocID="{33092618-B1B3-499E-A542-91AA71D3CBDA}" presName="level2hierChild" presStyleCnt="0"/>
      <dgm:spPr/>
    </dgm:pt>
    <dgm:pt modelId="{A710C409-B7D0-41C7-ACCC-783EA662BDB4}" type="pres">
      <dgm:prSet presAssocID="{762FC5FB-10B8-49DA-A415-C773CBF1A129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857893D0-2AF0-471F-9BE5-9E444FED917A}" type="pres">
      <dgm:prSet presAssocID="{762FC5FB-10B8-49DA-A415-C773CBF1A12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1CBE536-2A92-49F7-A135-19CC371BB8CC}" type="pres">
      <dgm:prSet presAssocID="{86DC9E03-6921-4890-8C04-A9E6C907BCEB}" presName="root2" presStyleCnt="0"/>
      <dgm:spPr/>
    </dgm:pt>
    <dgm:pt modelId="{0E96B116-8261-4A80-ADC9-8D3450991D5D}" type="pres">
      <dgm:prSet presAssocID="{86DC9E03-6921-4890-8C04-A9E6C907BCEB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C5104-C90A-4772-9A4D-11B8BEFAB798}" type="pres">
      <dgm:prSet presAssocID="{86DC9E03-6921-4890-8C04-A9E6C907BCEB}" presName="level3hierChild" presStyleCnt="0"/>
      <dgm:spPr/>
    </dgm:pt>
    <dgm:pt modelId="{B5155FE7-CDCA-4443-A1F2-8AC24B4F6467}" type="pres">
      <dgm:prSet presAssocID="{F59FDB7A-A0F2-499C-9EC9-CE50A7689989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936048FC-8B65-48D9-A344-F237482A6B2F}" type="pres">
      <dgm:prSet presAssocID="{F59FDB7A-A0F2-499C-9EC9-CE50A768998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B85835B-42AA-49D1-A25E-E896DF5417D4}" type="pres">
      <dgm:prSet presAssocID="{07013425-319F-4CFC-BDC9-BAA17F3AB2D4}" presName="root2" presStyleCnt="0"/>
      <dgm:spPr/>
    </dgm:pt>
    <dgm:pt modelId="{92AD8ED5-A97F-4E5B-A6A3-4E50E1BC33DF}" type="pres">
      <dgm:prSet presAssocID="{07013425-319F-4CFC-BDC9-BAA17F3AB2D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210916-C87B-4C2F-B6FD-C5D7F8E77171}" type="pres">
      <dgm:prSet presAssocID="{07013425-319F-4CFC-BDC9-BAA17F3AB2D4}" presName="level3hierChild" presStyleCnt="0"/>
      <dgm:spPr/>
    </dgm:pt>
    <dgm:pt modelId="{FF589E4C-8323-4289-9F4E-3BE1CEEEC3F7}" type="pres">
      <dgm:prSet presAssocID="{FBCD2F99-6EED-4E84-96FA-B320DF88E6D8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46983FA6-FFE7-408A-9CE4-DE86098BA2A6}" type="pres">
      <dgm:prSet presAssocID="{FBCD2F99-6EED-4E84-96FA-B320DF88E6D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7C41DBE2-36FB-42EA-91D3-5FC8C17DA86D}" type="pres">
      <dgm:prSet presAssocID="{F6C737BA-2EA6-4D21-9543-2120EFA8926C}" presName="root2" presStyleCnt="0"/>
      <dgm:spPr/>
    </dgm:pt>
    <dgm:pt modelId="{CB9E3E83-DE9D-4D69-9A1F-1510B1965C3C}" type="pres">
      <dgm:prSet presAssocID="{F6C737BA-2EA6-4D21-9543-2120EFA8926C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4E63D-7C87-401F-94BA-8487AA0FB61F}" type="pres">
      <dgm:prSet presAssocID="{F6C737BA-2EA6-4D21-9543-2120EFA8926C}" presName="level3hierChild" presStyleCnt="0"/>
      <dgm:spPr/>
    </dgm:pt>
    <dgm:pt modelId="{AD2E75FB-0C2F-41EE-A7F0-E000F8CB04F7}" type="pres">
      <dgm:prSet presAssocID="{D1858358-7447-486B-8817-25B13C7400A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B13A284A-8F7E-47D5-A302-63DC6B8BA43A}" type="pres">
      <dgm:prSet presAssocID="{D1858358-7447-486B-8817-25B13C7400A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4783773-DB19-4340-A49B-8BD00974ECD8}" type="pres">
      <dgm:prSet presAssocID="{C6DA3457-825C-49F8-82E8-A01D6FF5B1C1}" presName="root2" presStyleCnt="0"/>
      <dgm:spPr/>
    </dgm:pt>
    <dgm:pt modelId="{6DAB3CD8-210C-4482-95A8-DA9BC9AF51AE}" type="pres">
      <dgm:prSet presAssocID="{C6DA3457-825C-49F8-82E8-A01D6FF5B1C1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7782D7-FCC2-49B6-8C44-3DCE6F7B4C6C}" type="pres">
      <dgm:prSet presAssocID="{C6DA3457-825C-49F8-82E8-A01D6FF5B1C1}" presName="level3hierChild" presStyleCnt="0"/>
      <dgm:spPr/>
    </dgm:pt>
    <dgm:pt modelId="{BDA16C05-518C-4A05-B910-E2179969AF8E}" type="pres">
      <dgm:prSet presAssocID="{6BA43057-07E5-486C-953B-C84C2F659D5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9F5AFDF-D601-4F89-B594-EEC4F0844440}" type="pres">
      <dgm:prSet presAssocID="{6BA43057-07E5-486C-953B-C84C2F659D5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85159C0-E615-4FFE-80F5-29756366875B}" type="pres">
      <dgm:prSet presAssocID="{0D12322E-8947-468A-BBA3-7FB3BFD90016}" presName="root2" presStyleCnt="0"/>
      <dgm:spPr/>
    </dgm:pt>
    <dgm:pt modelId="{4AA635CF-4308-4708-8DA8-FC7D392C3C6A}" type="pres">
      <dgm:prSet presAssocID="{0D12322E-8947-468A-BBA3-7FB3BFD90016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B61C4-9C98-46AF-97D8-97FD8E39F7E1}" type="pres">
      <dgm:prSet presAssocID="{0D12322E-8947-468A-BBA3-7FB3BFD90016}" presName="level3hierChild" presStyleCnt="0"/>
      <dgm:spPr/>
    </dgm:pt>
    <dgm:pt modelId="{B6402664-67A5-44B4-B60B-5020A2913E78}" type="pres">
      <dgm:prSet presAssocID="{B4D50CF8-9215-4550-A5A5-5DA55467844D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FDB7DE3A-C82D-4AB6-8579-29965BE1D2CE}" type="pres">
      <dgm:prSet presAssocID="{B4D50CF8-9215-4550-A5A5-5DA55467844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2C1000C-DFA7-4E7C-8928-FACC6738F253}" type="pres">
      <dgm:prSet presAssocID="{D8A4C1FE-9537-40E8-BDFF-C997D8287A0D}" presName="root2" presStyleCnt="0"/>
      <dgm:spPr/>
    </dgm:pt>
    <dgm:pt modelId="{CB3248F5-F514-445F-AE1C-B68E33CBBFCF}" type="pres">
      <dgm:prSet presAssocID="{D8A4C1FE-9537-40E8-BDFF-C997D8287A0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658B58-65C2-4FE8-89E0-9D2F167F13D9}" type="pres">
      <dgm:prSet presAssocID="{D8A4C1FE-9537-40E8-BDFF-C997D8287A0D}" presName="level3hierChild" presStyleCnt="0"/>
      <dgm:spPr/>
    </dgm:pt>
  </dgm:ptLst>
  <dgm:cxnLst>
    <dgm:cxn modelId="{2F73CE46-C3FE-4048-9E01-7BD6D65D4020}" srcId="{33092618-B1B3-499E-A542-91AA71D3CBDA}" destId="{C6DA3457-825C-49F8-82E8-A01D6FF5B1C1}" srcOrd="3" destOrd="0" parTransId="{D1858358-7447-486B-8817-25B13C7400AB}" sibTransId="{72438956-0759-4137-806C-9919EDFFAFA8}"/>
    <dgm:cxn modelId="{253FDC3F-E3D9-49E5-AB7D-98AFD073FC2D}" type="presOf" srcId="{FBCD2F99-6EED-4E84-96FA-B320DF88E6D8}" destId="{46983FA6-FFE7-408A-9CE4-DE86098BA2A6}" srcOrd="1" destOrd="0" presId="urn:microsoft.com/office/officeart/2008/layout/HorizontalMultiLevelHierarchy"/>
    <dgm:cxn modelId="{0F4BFAE5-C245-45B4-A9A8-A3EDC7C80AF0}" srcId="{33092618-B1B3-499E-A542-91AA71D3CBDA}" destId="{0D12322E-8947-468A-BBA3-7FB3BFD90016}" srcOrd="4" destOrd="0" parTransId="{6BA43057-07E5-486C-953B-C84C2F659D51}" sibTransId="{639EF21C-ADFD-47D2-95B3-81DA739AB182}"/>
    <dgm:cxn modelId="{8FA61689-F59F-4F55-9E73-7D2D5B8E3896}" srcId="{33092618-B1B3-499E-A542-91AA71D3CBDA}" destId="{D8A4C1FE-9537-40E8-BDFF-C997D8287A0D}" srcOrd="5" destOrd="0" parTransId="{B4D50CF8-9215-4550-A5A5-5DA55467844D}" sibTransId="{40686CB0-110E-4256-ACAE-B7858FD2CB25}"/>
    <dgm:cxn modelId="{038B7F86-0895-4793-A452-D1E0E1636A24}" type="presOf" srcId="{33092618-B1B3-499E-A542-91AA71D3CBDA}" destId="{749CB7CC-C44A-41F8-A7B5-E1AE217EE932}" srcOrd="0" destOrd="0" presId="urn:microsoft.com/office/officeart/2008/layout/HorizontalMultiLevelHierarchy"/>
    <dgm:cxn modelId="{2961F2DC-0736-4896-AD63-EB702CFDE140}" type="presOf" srcId="{86DC9E03-6921-4890-8C04-A9E6C907BCEB}" destId="{0E96B116-8261-4A80-ADC9-8D3450991D5D}" srcOrd="0" destOrd="0" presId="urn:microsoft.com/office/officeart/2008/layout/HorizontalMultiLevelHierarchy"/>
    <dgm:cxn modelId="{B1A64469-962C-4EC1-A7EE-20CB75E2F9BF}" type="presOf" srcId="{762FC5FB-10B8-49DA-A415-C773CBF1A129}" destId="{857893D0-2AF0-471F-9BE5-9E444FED917A}" srcOrd="1" destOrd="0" presId="urn:microsoft.com/office/officeart/2008/layout/HorizontalMultiLevelHierarchy"/>
    <dgm:cxn modelId="{A4CE8434-64C3-43FA-8315-C115ECBB3C94}" srcId="{33092618-B1B3-499E-A542-91AA71D3CBDA}" destId="{F6C737BA-2EA6-4D21-9543-2120EFA8926C}" srcOrd="2" destOrd="0" parTransId="{FBCD2F99-6EED-4E84-96FA-B320DF88E6D8}" sibTransId="{8B26D5CA-1A70-4856-AA02-4E1ED17096D0}"/>
    <dgm:cxn modelId="{2D9CDA47-68B7-4219-ADA5-376A7AEDF33F}" srcId="{107FC467-3116-4A7B-960C-06BF69874815}" destId="{33092618-B1B3-499E-A542-91AA71D3CBDA}" srcOrd="0" destOrd="0" parTransId="{3DB540AE-1507-4E11-93B8-68D9060E531C}" sibTransId="{0F9D079E-A987-4757-8749-2E94024EF89F}"/>
    <dgm:cxn modelId="{60D5AF02-1901-4161-B842-642F3B3500AA}" type="presOf" srcId="{D1858358-7447-486B-8817-25B13C7400AB}" destId="{AD2E75FB-0C2F-41EE-A7F0-E000F8CB04F7}" srcOrd="0" destOrd="0" presId="urn:microsoft.com/office/officeart/2008/layout/HorizontalMultiLevelHierarchy"/>
    <dgm:cxn modelId="{FF618878-FD4C-4563-B76F-BEFA36DEBA72}" type="presOf" srcId="{0D12322E-8947-468A-BBA3-7FB3BFD90016}" destId="{4AA635CF-4308-4708-8DA8-FC7D392C3C6A}" srcOrd="0" destOrd="0" presId="urn:microsoft.com/office/officeart/2008/layout/HorizontalMultiLevelHierarchy"/>
    <dgm:cxn modelId="{A96E51C0-991B-4DB6-B2C4-A920A39EA0F8}" type="presOf" srcId="{6BA43057-07E5-486C-953B-C84C2F659D51}" destId="{BDA16C05-518C-4A05-B910-E2179969AF8E}" srcOrd="0" destOrd="0" presId="urn:microsoft.com/office/officeart/2008/layout/HorizontalMultiLevelHierarchy"/>
    <dgm:cxn modelId="{C92756B5-6C96-4A9F-8B8C-019748F4F215}" type="presOf" srcId="{F59FDB7A-A0F2-499C-9EC9-CE50A7689989}" destId="{B5155FE7-CDCA-4443-A1F2-8AC24B4F6467}" srcOrd="0" destOrd="0" presId="urn:microsoft.com/office/officeart/2008/layout/HorizontalMultiLevelHierarchy"/>
    <dgm:cxn modelId="{C6D5C990-96BD-4756-BD92-4FD15DB171ED}" type="presOf" srcId="{762FC5FB-10B8-49DA-A415-C773CBF1A129}" destId="{A710C409-B7D0-41C7-ACCC-783EA662BDB4}" srcOrd="0" destOrd="0" presId="urn:microsoft.com/office/officeart/2008/layout/HorizontalMultiLevelHierarchy"/>
    <dgm:cxn modelId="{D8B8B578-2B74-482B-A2E0-87C799EB621C}" type="presOf" srcId="{D1858358-7447-486B-8817-25B13C7400AB}" destId="{B13A284A-8F7E-47D5-A302-63DC6B8BA43A}" srcOrd="1" destOrd="0" presId="urn:microsoft.com/office/officeart/2008/layout/HorizontalMultiLevelHierarchy"/>
    <dgm:cxn modelId="{A708FE44-0A8F-415E-A1B6-53B1068387EF}" type="presOf" srcId="{6BA43057-07E5-486C-953B-C84C2F659D51}" destId="{89F5AFDF-D601-4F89-B594-EEC4F0844440}" srcOrd="1" destOrd="0" presId="urn:microsoft.com/office/officeart/2008/layout/HorizontalMultiLevelHierarchy"/>
    <dgm:cxn modelId="{43310651-D3AD-400F-8BDA-314DD5C9E157}" type="presOf" srcId="{07013425-319F-4CFC-BDC9-BAA17F3AB2D4}" destId="{92AD8ED5-A97F-4E5B-A6A3-4E50E1BC33DF}" srcOrd="0" destOrd="0" presId="urn:microsoft.com/office/officeart/2008/layout/HorizontalMultiLevelHierarchy"/>
    <dgm:cxn modelId="{F448C399-4385-4613-B1D7-5F57478D5E62}" type="presOf" srcId="{F6C737BA-2EA6-4D21-9543-2120EFA8926C}" destId="{CB9E3E83-DE9D-4D69-9A1F-1510B1965C3C}" srcOrd="0" destOrd="0" presId="urn:microsoft.com/office/officeart/2008/layout/HorizontalMultiLevelHierarchy"/>
    <dgm:cxn modelId="{1EACD278-F575-4901-AD89-9F6844E978B9}" type="presOf" srcId="{B4D50CF8-9215-4550-A5A5-5DA55467844D}" destId="{B6402664-67A5-44B4-B60B-5020A2913E78}" srcOrd="0" destOrd="0" presId="urn:microsoft.com/office/officeart/2008/layout/HorizontalMultiLevelHierarchy"/>
    <dgm:cxn modelId="{995F5700-26E1-4E2F-9F47-09161E463762}" type="presOf" srcId="{D8A4C1FE-9537-40E8-BDFF-C997D8287A0D}" destId="{CB3248F5-F514-445F-AE1C-B68E33CBBFCF}" srcOrd="0" destOrd="0" presId="urn:microsoft.com/office/officeart/2008/layout/HorizontalMultiLevelHierarchy"/>
    <dgm:cxn modelId="{56712C4B-7FFB-4CE5-8F80-2797E0E00E21}" type="presOf" srcId="{B4D50CF8-9215-4550-A5A5-5DA55467844D}" destId="{FDB7DE3A-C82D-4AB6-8579-29965BE1D2CE}" srcOrd="1" destOrd="0" presId="urn:microsoft.com/office/officeart/2008/layout/HorizontalMultiLevelHierarchy"/>
    <dgm:cxn modelId="{649DB6E2-7E78-4732-8909-3C51053421E7}" srcId="{33092618-B1B3-499E-A542-91AA71D3CBDA}" destId="{07013425-319F-4CFC-BDC9-BAA17F3AB2D4}" srcOrd="1" destOrd="0" parTransId="{F59FDB7A-A0F2-499C-9EC9-CE50A7689989}" sibTransId="{CE129C41-70AD-493B-9D37-04B0FB4AB09E}"/>
    <dgm:cxn modelId="{8AF61E21-42AD-4007-8D31-D252C31EAD66}" type="presOf" srcId="{FBCD2F99-6EED-4E84-96FA-B320DF88E6D8}" destId="{FF589E4C-8323-4289-9F4E-3BE1CEEEC3F7}" srcOrd="0" destOrd="0" presId="urn:microsoft.com/office/officeart/2008/layout/HorizontalMultiLevelHierarchy"/>
    <dgm:cxn modelId="{CE034E09-4988-4EA5-A2EE-16C6F9E1D761}" type="presOf" srcId="{C6DA3457-825C-49F8-82E8-A01D6FF5B1C1}" destId="{6DAB3CD8-210C-4482-95A8-DA9BC9AF51AE}" srcOrd="0" destOrd="0" presId="urn:microsoft.com/office/officeart/2008/layout/HorizontalMultiLevelHierarchy"/>
    <dgm:cxn modelId="{90FCD64C-BB9F-4CBD-8853-493964EDBF20}" srcId="{33092618-B1B3-499E-A542-91AA71D3CBDA}" destId="{86DC9E03-6921-4890-8C04-A9E6C907BCEB}" srcOrd="0" destOrd="0" parTransId="{762FC5FB-10B8-49DA-A415-C773CBF1A129}" sibTransId="{481697A2-6366-4161-A371-3C0A97000A23}"/>
    <dgm:cxn modelId="{D1D6050C-B2DE-467F-93BC-AA13BAA8E258}" type="presOf" srcId="{F59FDB7A-A0F2-499C-9EC9-CE50A7689989}" destId="{936048FC-8B65-48D9-A344-F237482A6B2F}" srcOrd="1" destOrd="0" presId="urn:microsoft.com/office/officeart/2008/layout/HorizontalMultiLevelHierarchy"/>
    <dgm:cxn modelId="{CD38401B-645C-41FE-8161-E8F861FB8F75}" type="presOf" srcId="{107FC467-3116-4A7B-960C-06BF69874815}" destId="{6B2B2567-E20F-4906-A14A-AE09ED41F9B2}" srcOrd="0" destOrd="0" presId="urn:microsoft.com/office/officeart/2008/layout/HorizontalMultiLevelHierarchy"/>
    <dgm:cxn modelId="{59BDCC39-A970-4FD7-B214-8F2BBB10EBD7}" type="presParOf" srcId="{6B2B2567-E20F-4906-A14A-AE09ED41F9B2}" destId="{563C55B1-E41E-424B-A117-7AF039418BFF}" srcOrd="0" destOrd="0" presId="urn:microsoft.com/office/officeart/2008/layout/HorizontalMultiLevelHierarchy"/>
    <dgm:cxn modelId="{E1CC6255-F229-448F-AD6E-D5F92FB934C8}" type="presParOf" srcId="{563C55B1-E41E-424B-A117-7AF039418BFF}" destId="{749CB7CC-C44A-41F8-A7B5-E1AE217EE932}" srcOrd="0" destOrd="0" presId="urn:microsoft.com/office/officeart/2008/layout/HorizontalMultiLevelHierarchy"/>
    <dgm:cxn modelId="{D630E33D-4EB8-4C3B-BB51-8CEAB6116F54}" type="presParOf" srcId="{563C55B1-E41E-424B-A117-7AF039418BFF}" destId="{CF621D55-DE70-44A0-B051-3051169AF275}" srcOrd="1" destOrd="0" presId="urn:microsoft.com/office/officeart/2008/layout/HorizontalMultiLevelHierarchy"/>
    <dgm:cxn modelId="{A3208414-E554-4B94-B24E-4E9AA9596E6E}" type="presParOf" srcId="{CF621D55-DE70-44A0-B051-3051169AF275}" destId="{A710C409-B7D0-41C7-ACCC-783EA662BDB4}" srcOrd="0" destOrd="0" presId="urn:microsoft.com/office/officeart/2008/layout/HorizontalMultiLevelHierarchy"/>
    <dgm:cxn modelId="{DA87FD09-8E93-4AA8-ACFD-00EB49409B49}" type="presParOf" srcId="{A710C409-B7D0-41C7-ACCC-783EA662BDB4}" destId="{857893D0-2AF0-471F-9BE5-9E444FED917A}" srcOrd="0" destOrd="0" presId="urn:microsoft.com/office/officeart/2008/layout/HorizontalMultiLevelHierarchy"/>
    <dgm:cxn modelId="{16E49842-5250-4619-B142-576259028463}" type="presParOf" srcId="{CF621D55-DE70-44A0-B051-3051169AF275}" destId="{D1CBE536-2A92-49F7-A135-19CC371BB8CC}" srcOrd="1" destOrd="0" presId="urn:microsoft.com/office/officeart/2008/layout/HorizontalMultiLevelHierarchy"/>
    <dgm:cxn modelId="{C914E43F-6BF2-47E4-926A-25BA649EF4B9}" type="presParOf" srcId="{D1CBE536-2A92-49F7-A135-19CC371BB8CC}" destId="{0E96B116-8261-4A80-ADC9-8D3450991D5D}" srcOrd="0" destOrd="0" presId="urn:microsoft.com/office/officeart/2008/layout/HorizontalMultiLevelHierarchy"/>
    <dgm:cxn modelId="{DE77254A-7A9F-405D-B760-41004C1825F0}" type="presParOf" srcId="{D1CBE536-2A92-49F7-A135-19CC371BB8CC}" destId="{E5EC5104-C90A-4772-9A4D-11B8BEFAB798}" srcOrd="1" destOrd="0" presId="urn:microsoft.com/office/officeart/2008/layout/HorizontalMultiLevelHierarchy"/>
    <dgm:cxn modelId="{1FFB5F34-1FB0-429F-B787-02A6FBF85A78}" type="presParOf" srcId="{CF621D55-DE70-44A0-B051-3051169AF275}" destId="{B5155FE7-CDCA-4443-A1F2-8AC24B4F6467}" srcOrd="2" destOrd="0" presId="urn:microsoft.com/office/officeart/2008/layout/HorizontalMultiLevelHierarchy"/>
    <dgm:cxn modelId="{4D3B55E4-9CFA-49EB-9892-534A911D1CEB}" type="presParOf" srcId="{B5155FE7-CDCA-4443-A1F2-8AC24B4F6467}" destId="{936048FC-8B65-48D9-A344-F237482A6B2F}" srcOrd="0" destOrd="0" presId="urn:microsoft.com/office/officeart/2008/layout/HorizontalMultiLevelHierarchy"/>
    <dgm:cxn modelId="{70202F91-B8D9-4BC2-B900-B42D4A7F1D22}" type="presParOf" srcId="{CF621D55-DE70-44A0-B051-3051169AF275}" destId="{6B85835B-42AA-49D1-A25E-E896DF5417D4}" srcOrd="3" destOrd="0" presId="urn:microsoft.com/office/officeart/2008/layout/HorizontalMultiLevelHierarchy"/>
    <dgm:cxn modelId="{399E4A48-0B72-4623-9637-CDA079F1EB4F}" type="presParOf" srcId="{6B85835B-42AA-49D1-A25E-E896DF5417D4}" destId="{92AD8ED5-A97F-4E5B-A6A3-4E50E1BC33DF}" srcOrd="0" destOrd="0" presId="urn:microsoft.com/office/officeart/2008/layout/HorizontalMultiLevelHierarchy"/>
    <dgm:cxn modelId="{544F7968-3159-4E0E-B78F-1797E6576559}" type="presParOf" srcId="{6B85835B-42AA-49D1-A25E-E896DF5417D4}" destId="{7E210916-C87B-4C2F-B6FD-C5D7F8E77171}" srcOrd="1" destOrd="0" presId="urn:microsoft.com/office/officeart/2008/layout/HorizontalMultiLevelHierarchy"/>
    <dgm:cxn modelId="{CB0E646C-BDE0-4B71-AD08-DBA693B1C252}" type="presParOf" srcId="{CF621D55-DE70-44A0-B051-3051169AF275}" destId="{FF589E4C-8323-4289-9F4E-3BE1CEEEC3F7}" srcOrd="4" destOrd="0" presId="urn:microsoft.com/office/officeart/2008/layout/HorizontalMultiLevelHierarchy"/>
    <dgm:cxn modelId="{547E8F07-8F81-4D1C-A796-54DAE29E58CD}" type="presParOf" srcId="{FF589E4C-8323-4289-9F4E-3BE1CEEEC3F7}" destId="{46983FA6-FFE7-408A-9CE4-DE86098BA2A6}" srcOrd="0" destOrd="0" presId="urn:microsoft.com/office/officeart/2008/layout/HorizontalMultiLevelHierarchy"/>
    <dgm:cxn modelId="{3C684055-FD97-40AF-97B9-63E2672F3409}" type="presParOf" srcId="{CF621D55-DE70-44A0-B051-3051169AF275}" destId="{7C41DBE2-36FB-42EA-91D3-5FC8C17DA86D}" srcOrd="5" destOrd="0" presId="urn:microsoft.com/office/officeart/2008/layout/HorizontalMultiLevelHierarchy"/>
    <dgm:cxn modelId="{9B4813D3-185C-444A-A836-2883B2B1E7EB}" type="presParOf" srcId="{7C41DBE2-36FB-42EA-91D3-5FC8C17DA86D}" destId="{CB9E3E83-DE9D-4D69-9A1F-1510B1965C3C}" srcOrd="0" destOrd="0" presId="urn:microsoft.com/office/officeart/2008/layout/HorizontalMultiLevelHierarchy"/>
    <dgm:cxn modelId="{8F8C3FD1-04B6-4334-89BC-0E5D3777F2D7}" type="presParOf" srcId="{7C41DBE2-36FB-42EA-91D3-5FC8C17DA86D}" destId="{6344E63D-7C87-401F-94BA-8487AA0FB61F}" srcOrd="1" destOrd="0" presId="urn:microsoft.com/office/officeart/2008/layout/HorizontalMultiLevelHierarchy"/>
    <dgm:cxn modelId="{CB281657-B93B-428F-892E-4AF41B2BDC7D}" type="presParOf" srcId="{CF621D55-DE70-44A0-B051-3051169AF275}" destId="{AD2E75FB-0C2F-41EE-A7F0-E000F8CB04F7}" srcOrd="6" destOrd="0" presId="urn:microsoft.com/office/officeart/2008/layout/HorizontalMultiLevelHierarchy"/>
    <dgm:cxn modelId="{84430167-CB64-4D7B-BA67-568D45253630}" type="presParOf" srcId="{AD2E75FB-0C2F-41EE-A7F0-E000F8CB04F7}" destId="{B13A284A-8F7E-47D5-A302-63DC6B8BA43A}" srcOrd="0" destOrd="0" presId="urn:microsoft.com/office/officeart/2008/layout/HorizontalMultiLevelHierarchy"/>
    <dgm:cxn modelId="{01BAD563-77A2-45CB-B353-6293D85E284C}" type="presParOf" srcId="{CF621D55-DE70-44A0-B051-3051169AF275}" destId="{84783773-DB19-4340-A49B-8BD00974ECD8}" srcOrd="7" destOrd="0" presId="urn:microsoft.com/office/officeart/2008/layout/HorizontalMultiLevelHierarchy"/>
    <dgm:cxn modelId="{E4A9138A-1D7D-4B7A-ABA4-6EA4C8C737FD}" type="presParOf" srcId="{84783773-DB19-4340-A49B-8BD00974ECD8}" destId="{6DAB3CD8-210C-4482-95A8-DA9BC9AF51AE}" srcOrd="0" destOrd="0" presId="urn:microsoft.com/office/officeart/2008/layout/HorizontalMultiLevelHierarchy"/>
    <dgm:cxn modelId="{7481BB47-2D1F-4D88-8E3D-96BC620BFD83}" type="presParOf" srcId="{84783773-DB19-4340-A49B-8BD00974ECD8}" destId="{A77782D7-FCC2-49B6-8C44-3DCE6F7B4C6C}" srcOrd="1" destOrd="0" presId="urn:microsoft.com/office/officeart/2008/layout/HorizontalMultiLevelHierarchy"/>
    <dgm:cxn modelId="{7478045A-7D5E-4877-8F3D-E31D0390049A}" type="presParOf" srcId="{CF621D55-DE70-44A0-B051-3051169AF275}" destId="{BDA16C05-518C-4A05-B910-E2179969AF8E}" srcOrd="8" destOrd="0" presId="urn:microsoft.com/office/officeart/2008/layout/HorizontalMultiLevelHierarchy"/>
    <dgm:cxn modelId="{1F2A4EB5-59B8-4004-988A-5E212124999E}" type="presParOf" srcId="{BDA16C05-518C-4A05-B910-E2179969AF8E}" destId="{89F5AFDF-D601-4F89-B594-EEC4F0844440}" srcOrd="0" destOrd="0" presId="urn:microsoft.com/office/officeart/2008/layout/HorizontalMultiLevelHierarchy"/>
    <dgm:cxn modelId="{B59DCAAC-64AE-4613-A906-E24DF7BF837E}" type="presParOf" srcId="{CF621D55-DE70-44A0-B051-3051169AF275}" destId="{D85159C0-E615-4FFE-80F5-29756366875B}" srcOrd="9" destOrd="0" presId="urn:microsoft.com/office/officeart/2008/layout/HorizontalMultiLevelHierarchy"/>
    <dgm:cxn modelId="{21E2ECCA-4ACA-4C8A-8A49-3007F89B9445}" type="presParOf" srcId="{D85159C0-E615-4FFE-80F5-29756366875B}" destId="{4AA635CF-4308-4708-8DA8-FC7D392C3C6A}" srcOrd="0" destOrd="0" presId="urn:microsoft.com/office/officeart/2008/layout/HorizontalMultiLevelHierarchy"/>
    <dgm:cxn modelId="{7F770C8C-1721-4934-A75D-31BB44C406CE}" type="presParOf" srcId="{D85159C0-E615-4FFE-80F5-29756366875B}" destId="{F95B61C4-9C98-46AF-97D8-97FD8E39F7E1}" srcOrd="1" destOrd="0" presId="urn:microsoft.com/office/officeart/2008/layout/HorizontalMultiLevelHierarchy"/>
    <dgm:cxn modelId="{6EA6EDA9-BF95-4318-8C1A-D0EA84A1BA2D}" type="presParOf" srcId="{CF621D55-DE70-44A0-B051-3051169AF275}" destId="{B6402664-67A5-44B4-B60B-5020A2913E78}" srcOrd="10" destOrd="0" presId="urn:microsoft.com/office/officeart/2008/layout/HorizontalMultiLevelHierarchy"/>
    <dgm:cxn modelId="{E1CBEC27-31B4-4348-BF44-18F3A1D7D542}" type="presParOf" srcId="{B6402664-67A5-44B4-B60B-5020A2913E78}" destId="{FDB7DE3A-C82D-4AB6-8579-29965BE1D2CE}" srcOrd="0" destOrd="0" presId="urn:microsoft.com/office/officeart/2008/layout/HorizontalMultiLevelHierarchy"/>
    <dgm:cxn modelId="{F9E9F5F5-6537-410A-A103-A679B3C00739}" type="presParOf" srcId="{CF621D55-DE70-44A0-B051-3051169AF275}" destId="{42C1000C-DFA7-4E7C-8928-FACC6738F253}" srcOrd="11" destOrd="0" presId="urn:microsoft.com/office/officeart/2008/layout/HorizontalMultiLevelHierarchy"/>
    <dgm:cxn modelId="{955537AB-F02C-4FBE-A238-24074F52AAE1}" type="presParOf" srcId="{42C1000C-DFA7-4E7C-8928-FACC6738F253}" destId="{CB3248F5-F514-445F-AE1C-B68E33CBBFCF}" srcOrd="0" destOrd="0" presId="urn:microsoft.com/office/officeart/2008/layout/HorizontalMultiLevelHierarchy"/>
    <dgm:cxn modelId="{AEEBEE49-C84C-446F-BD43-E46BC3D900F1}" type="presParOf" srcId="{42C1000C-DFA7-4E7C-8928-FACC6738F253}" destId="{1B658B58-65C2-4FE8-89E0-9D2F167F13D9}" srcOrd="1" destOrd="0" presId="urn:microsoft.com/office/officeart/2008/layout/HorizontalMultiLevelHierarchy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02664-67A5-44B4-B60B-5020A2913E78}">
      <dsp:nvSpPr>
        <dsp:cNvPr id="0" name=""/>
        <dsp:cNvSpPr/>
      </dsp:nvSpPr>
      <dsp:spPr>
        <a:xfrm>
          <a:off x="2397725" y="2630905"/>
          <a:ext cx="476769" cy="226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84" y="0"/>
              </a:lnTo>
              <a:lnTo>
                <a:pt x="238384" y="2266875"/>
              </a:lnTo>
              <a:lnTo>
                <a:pt x="476769" y="2266875"/>
              </a:lnTo>
            </a:path>
          </a:pathLst>
        </a:custGeom>
        <a:noFill/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78198" y="3706431"/>
        <a:ext cx="115823" cy="115823"/>
      </dsp:txXfrm>
    </dsp:sp>
    <dsp:sp modelId="{BDA16C05-518C-4A05-B910-E2179969AF8E}">
      <dsp:nvSpPr>
        <dsp:cNvPr id="0" name=""/>
        <dsp:cNvSpPr/>
      </dsp:nvSpPr>
      <dsp:spPr>
        <a:xfrm>
          <a:off x="2397725" y="2630905"/>
          <a:ext cx="476769" cy="136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84" y="0"/>
              </a:lnTo>
              <a:lnTo>
                <a:pt x="238384" y="1360125"/>
              </a:lnTo>
              <a:lnTo>
                <a:pt x="476769" y="1360125"/>
              </a:lnTo>
            </a:path>
          </a:pathLst>
        </a:custGeom>
        <a:noFill/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0078" y="3274936"/>
        <a:ext cx="72063" cy="72063"/>
      </dsp:txXfrm>
    </dsp:sp>
    <dsp:sp modelId="{AD2E75FB-0C2F-41EE-A7F0-E000F8CB04F7}">
      <dsp:nvSpPr>
        <dsp:cNvPr id="0" name=""/>
        <dsp:cNvSpPr/>
      </dsp:nvSpPr>
      <dsp:spPr>
        <a:xfrm>
          <a:off x="2397725" y="2630905"/>
          <a:ext cx="476769" cy="45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384" y="0"/>
              </a:lnTo>
              <a:lnTo>
                <a:pt x="238384" y="453375"/>
              </a:lnTo>
              <a:lnTo>
                <a:pt x="476769" y="453375"/>
              </a:lnTo>
            </a:path>
          </a:pathLst>
        </a:custGeom>
        <a:noFill/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9661" y="2841145"/>
        <a:ext cx="32895" cy="32895"/>
      </dsp:txXfrm>
    </dsp:sp>
    <dsp:sp modelId="{FF589E4C-8323-4289-9F4E-3BE1CEEEC3F7}">
      <dsp:nvSpPr>
        <dsp:cNvPr id="0" name=""/>
        <dsp:cNvSpPr/>
      </dsp:nvSpPr>
      <dsp:spPr>
        <a:xfrm>
          <a:off x="2397725" y="2177530"/>
          <a:ext cx="476769" cy="453375"/>
        </a:xfrm>
        <a:custGeom>
          <a:avLst/>
          <a:gdLst/>
          <a:ahLst/>
          <a:cxnLst/>
          <a:rect l="0" t="0" r="0" b="0"/>
          <a:pathLst>
            <a:path>
              <a:moveTo>
                <a:pt x="0" y="453375"/>
              </a:moveTo>
              <a:lnTo>
                <a:pt x="238384" y="453375"/>
              </a:lnTo>
              <a:lnTo>
                <a:pt x="238384" y="0"/>
              </a:lnTo>
              <a:lnTo>
                <a:pt x="476769" y="0"/>
              </a:lnTo>
            </a:path>
          </a:pathLst>
        </a:custGeom>
        <a:noFill/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19661" y="2387769"/>
        <a:ext cx="32895" cy="32895"/>
      </dsp:txXfrm>
    </dsp:sp>
    <dsp:sp modelId="{B5155FE7-CDCA-4443-A1F2-8AC24B4F6467}">
      <dsp:nvSpPr>
        <dsp:cNvPr id="0" name=""/>
        <dsp:cNvSpPr/>
      </dsp:nvSpPr>
      <dsp:spPr>
        <a:xfrm>
          <a:off x="2397725" y="1270780"/>
          <a:ext cx="476769" cy="1360125"/>
        </a:xfrm>
        <a:custGeom>
          <a:avLst/>
          <a:gdLst/>
          <a:ahLst/>
          <a:cxnLst/>
          <a:rect l="0" t="0" r="0" b="0"/>
          <a:pathLst>
            <a:path>
              <a:moveTo>
                <a:pt x="0" y="1360125"/>
              </a:moveTo>
              <a:lnTo>
                <a:pt x="238384" y="1360125"/>
              </a:lnTo>
              <a:lnTo>
                <a:pt x="238384" y="0"/>
              </a:lnTo>
              <a:lnTo>
                <a:pt x="476769" y="0"/>
              </a:lnTo>
            </a:path>
          </a:pathLst>
        </a:custGeom>
        <a:noFill/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0078" y="1914811"/>
        <a:ext cx="72063" cy="72063"/>
      </dsp:txXfrm>
    </dsp:sp>
    <dsp:sp modelId="{A710C409-B7D0-41C7-ACCC-783EA662BDB4}">
      <dsp:nvSpPr>
        <dsp:cNvPr id="0" name=""/>
        <dsp:cNvSpPr/>
      </dsp:nvSpPr>
      <dsp:spPr>
        <a:xfrm>
          <a:off x="2397725" y="364029"/>
          <a:ext cx="476769" cy="2266875"/>
        </a:xfrm>
        <a:custGeom>
          <a:avLst/>
          <a:gdLst/>
          <a:ahLst/>
          <a:cxnLst/>
          <a:rect l="0" t="0" r="0" b="0"/>
          <a:pathLst>
            <a:path>
              <a:moveTo>
                <a:pt x="0" y="2266875"/>
              </a:moveTo>
              <a:lnTo>
                <a:pt x="238384" y="2266875"/>
              </a:lnTo>
              <a:lnTo>
                <a:pt x="238384" y="0"/>
              </a:lnTo>
              <a:lnTo>
                <a:pt x="476769" y="0"/>
              </a:lnTo>
            </a:path>
          </a:pathLst>
        </a:custGeom>
        <a:noFill/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78198" y="1439555"/>
        <a:ext cx="115823" cy="115823"/>
      </dsp:txXfrm>
    </dsp:sp>
    <dsp:sp modelId="{749CB7CC-C44A-41F8-A7B5-E1AE217EE932}">
      <dsp:nvSpPr>
        <dsp:cNvPr id="0" name=""/>
        <dsp:cNvSpPr/>
      </dsp:nvSpPr>
      <dsp:spPr>
        <a:xfrm rot="16200000">
          <a:off x="126077" y="2268205"/>
          <a:ext cx="3817896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077" y="2268205"/>
        <a:ext cx="3817896" cy="725400"/>
      </dsp:txXfrm>
    </dsp:sp>
    <dsp:sp modelId="{0E96B116-8261-4A80-ADC9-8D3450991D5D}">
      <dsp:nvSpPr>
        <dsp:cNvPr id="0" name=""/>
        <dsp:cNvSpPr/>
      </dsp:nvSpPr>
      <dsp:spPr>
        <a:xfrm>
          <a:off x="2874494" y="1329"/>
          <a:ext cx="2379312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Познакомится с историей открытия цвета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494" y="1329"/>
        <a:ext cx="2379312" cy="725400"/>
      </dsp:txXfrm>
    </dsp:sp>
    <dsp:sp modelId="{92AD8ED5-A97F-4E5B-A6A3-4E50E1BC33DF}">
      <dsp:nvSpPr>
        <dsp:cNvPr id="0" name=""/>
        <dsp:cNvSpPr/>
      </dsp:nvSpPr>
      <dsp:spPr>
        <a:xfrm>
          <a:off x="2874494" y="908079"/>
          <a:ext cx="2379312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Выяснить значение цвета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494" y="908079"/>
        <a:ext cx="2379312" cy="725400"/>
      </dsp:txXfrm>
    </dsp:sp>
    <dsp:sp modelId="{CB9E3E83-DE9D-4D69-9A1F-1510B1965C3C}">
      <dsp:nvSpPr>
        <dsp:cNvPr id="0" name=""/>
        <dsp:cNvSpPr/>
      </dsp:nvSpPr>
      <dsp:spPr>
        <a:xfrm>
          <a:off x="2874494" y="1814830"/>
          <a:ext cx="2379312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Изучить характеристику каждого цвета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494" y="1814830"/>
        <a:ext cx="2379312" cy="725400"/>
      </dsp:txXfrm>
    </dsp:sp>
    <dsp:sp modelId="{6DAB3CD8-210C-4482-95A8-DA9BC9AF51AE}">
      <dsp:nvSpPr>
        <dsp:cNvPr id="0" name=""/>
        <dsp:cNvSpPr/>
      </dsp:nvSpPr>
      <dsp:spPr>
        <a:xfrm>
          <a:off x="2874494" y="2721580"/>
          <a:ext cx="2379312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Найти связь между цветом и влиянием его на учебный процесс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494" y="2721580"/>
        <a:ext cx="2379312" cy="725400"/>
      </dsp:txXfrm>
    </dsp:sp>
    <dsp:sp modelId="{4AA635CF-4308-4708-8DA8-FC7D392C3C6A}">
      <dsp:nvSpPr>
        <dsp:cNvPr id="0" name=""/>
        <dsp:cNvSpPr/>
      </dsp:nvSpPr>
      <dsp:spPr>
        <a:xfrm>
          <a:off x="2874494" y="3628330"/>
          <a:ext cx="2379312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диагностику восприятия информации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494" y="3628330"/>
        <a:ext cx="2379312" cy="725400"/>
      </dsp:txXfrm>
    </dsp:sp>
    <dsp:sp modelId="{CB3248F5-F514-445F-AE1C-B68E33CBBFCF}">
      <dsp:nvSpPr>
        <dsp:cNvPr id="0" name=""/>
        <dsp:cNvSpPr/>
      </dsp:nvSpPr>
      <dsp:spPr>
        <a:xfrm>
          <a:off x="2874494" y="4535081"/>
          <a:ext cx="2379312" cy="725400"/>
        </a:xfrm>
        <a:prstGeom prst="rect">
          <a:avLst/>
        </a:prstGeom>
        <a:solidFill>
          <a:srgbClr val="1DAFAF"/>
        </a:solidFill>
        <a:ln w="12700" cap="flat" cmpd="sng" algn="ctr">
          <a:solidFill>
            <a:srgbClr val="1DAF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Создать памятку по использованию цвета во время учебных занятий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494" y="4535081"/>
        <a:ext cx="2379312" cy="72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078CD-FA0E-46B2-9DBA-09CDB208491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C012-1941-4F63-A81E-3753A6AF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C012-1941-4F63-A81E-3753A6AF7E2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9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4925" y="4347411"/>
            <a:ext cx="6833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marL="432000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10 класса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Чихичина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Алексеевна </a:t>
            </a:r>
          </a:p>
          <a:p>
            <a:pPr marL="432000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Гуменюк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Нина Борисовна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17961" y="160422"/>
            <a:ext cx="8956078" cy="715783"/>
          </a:xfrm>
        </p:spPr>
        <p:txBody>
          <a:bodyPr/>
          <a:lstStyle/>
          <a:p>
            <a:r>
              <a:rPr lang="ru-RU" sz="1600" cap="all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600" cap="all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№9»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77101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И ЕГО ВЛИЯНИЕ НА УЧЕБНЫЙ ПРОЦЕСС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6947" y="2989961"/>
            <a:ext cx="47645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учебной дисциплине «Физика»</a:t>
            </a:r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690"/>
            <a:ext cx="12284814" cy="95275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оформлению учебного материала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4954" y="1788946"/>
            <a:ext cx="117749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соответствие цветов устойчивым зрительным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ассоциациям.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цветовом оформлении учебных материалов крайне желательным является учёт принципов подбора грамотных сочетаний цветов с помощью круга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Иттена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либо использование природных цветов.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оформлении одного учебного материала рекомендуется использовать не более трёх цветов, которые можно разнообразить их же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оттенками.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Принципиальным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постоянство используемых цветов. </a:t>
            </a:r>
            <a:endParaRPr lang="ru-RU" sz="2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3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иллюстрации должны быть достаточно контрастными к фону.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5" y="267080"/>
            <a:ext cx="10657114" cy="10305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4925" y="3045202"/>
            <a:ext cx="6080603" cy="31979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Анонимная анкета для учащихся</a:t>
            </a:r>
          </a:p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 Какой ваш любимый цвет?</a:t>
            </a:r>
          </a:p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2. Какое настроение вызывает у вас ваш любимый цвет?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3. С каким цветом ты себя ассоциируешь?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тёплые оттенки цветов     холодные оттенки цветов</a:t>
            </a:r>
          </a:p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4. С каким цветом ты ассоциируешь своего друга?</a:t>
            </a:r>
          </a:p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тёплые оттенки цветов     холодные оттенки цветов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978" y="1508963"/>
            <a:ext cx="5671314" cy="406504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собранным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сделаны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учеников предпочитают чёрный цвет (60%).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любимый цвет вызывает радостное настроение (40%).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Ученики, которые ассоциируют себя с теплыми оттенками цветов, при ассоциации цвета друга выбирали так же теплые цвета. Аналогичная ситуация с холодными цветами.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925" y="1112922"/>
            <a:ext cx="6043863" cy="1785104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нонимный опрос проводился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учащихся 7 «Б» класса МАОУ СОШ 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выявления субъективности влияния цвета на восприятие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включала в себя 4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6693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9021"/>
            <a:ext cx="9785684" cy="91824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 влиянию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бумаги на восприятие учебной информации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4380" y="5327468"/>
            <a:ext cx="11823031" cy="800219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чувствительность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глаза к световым волнам различной длины неодинакова, то есть цвет листа бумаги значительно влияет на усвоение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79048"/>
              </p:ext>
            </p:extLst>
          </p:nvPr>
        </p:nvGraphicFramePr>
        <p:xfrm>
          <a:off x="547062" y="1626305"/>
          <a:ext cx="5548939" cy="359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бел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40" y="1630784"/>
            <a:ext cx="1980000" cy="173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Полина\AppData\Local\Microsoft\Windows\INetCache\Content.Word\красный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1049" y="3099390"/>
            <a:ext cx="1980000" cy="17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син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40" y="3424674"/>
            <a:ext cx="1980000" cy="17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8498" y="1703341"/>
            <a:ext cx="25651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таблицы В. Анфимова на разных фонах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8" y="220746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3057" y="1411842"/>
            <a:ext cx="6096000" cy="4339650"/>
          </a:xfrm>
          <a:prstGeom prst="rect">
            <a:avLst/>
          </a:prstGeom>
          <a:ln w="28575">
            <a:noFill/>
            <a:prstDash val="dash"/>
          </a:ln>
        </p:spPr>
        <p:txBody>
          <a:bodyPr>
            <a:spAutoFit/>
          </a:bodyPr>
          <a:lstStyle/>
          <a:p>
            <a:pPr indent="450000" algn="just"/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результаты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анкетирования и исследования,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приходим к выводу, что цвет оказывает большое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на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процесс. А также успеваемость учащихся связана с цветовым оформлением дидактических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</a:p>
          <a:p>
            <a:pPr lvl="0" indent="450000" algn="just"/>
            <a:endParaRPr lang="ru-RU" sz="23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000" algn="just"/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этого составлена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рекомендация для учителей по цветовому оформлению дидактического материала и электронных ресурсов.</a:t>
            </a: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/>
          </a:p>
        </p:txBody>
      </p:sp>
      <p:pic>
        <p:nvPicPr>
          <p:cNvPr id="5122" name="Picture 2" descr="Памятка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94" y="706554"/>
            <a:ext cx="3816000" cy="5396283"/>
          </a:xfrm>
          <a:prstGeom prst="rect">
            <a:avLst/>
          </a:prstGeom>
          <a:noFill/>
          <a:ln w="9525">
            <a:solidFill>
              <a:srgbClr val="0E585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043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669" y="323850"/>
            <a:ext cx="11682663" cy="62102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247900" y="3727690"/>
            <a:ext cx="7696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7AABF-CDE8-412E-A272-46CECF69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2" y="94777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0592" y="1905027"/>
            <a:ext cx="4705350" cy="3527067"/>
          </a:xfrm>
          <a:prstGeom prst="rect">
            <a:avLst/>
          </a:prstGeom>
          <a:solidFill>
            <a:srgbClr val="0E5856"/>
          </a:solidFill>
          <a:ln>
            <a:solidFill>
              <a:srgbClr val="0E5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61233" y="1128414"/>
            <a:ext cx="4736532" cy="1695648"/>
          </a:xfrm>
          <a:prstGeom prst="rect">
            <a:avLst/>
          </a:prstGeom>
          <a:solidFill>
            <a:srgbClr val="2183A7"/>
          </a:solidFill>
          <a:ln>
            <a:solidFill>
              <a:srgbClr val="218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00592" y="2059336"/>
            <a:ext cx="4683137" cy="3277820"/>
          </a:xfrm>
          <a:prstGeom prst="rect">
            <a:avLst/>
          </a:prstGeom>
          <a:solidFill>
            <a:srgbClr val="0E5856"/>
          </a:solidFill>
          <a:ln>
            <a:solidFill>
              <a:srgbClr val="0E585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в давние времена цвет являлся средством выделения вещей из окружающего мира – на них  акцентировали внимание, им придавали особое значение и ценность. Окраска одежды и предметов всегда предусмотрена на то, чтобы вызывать у людей конкретные эмоции</a:t>
            </a:r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84173" y="1371402"/>
            <a:ext cx="738187" cy="733425"/>
            <a:chOff x="2887763" y="1310789"/>
            <a:chExt cx="738187" cy="733425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F71869CE-407F-45D3-9DE9-68977307BCE3}"/>
                </a:ext>
              </a:extLst>
            </p:cNvPr>
            <p:cNvSpPr/>
            <p:nvPr/>
          </p:nvSpPr>
          <p:spPr>
            <a:xfrm>
              <a:off x="2887763" y="1310789"/>
              <a:ext cx="733425" cy="7334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28FF80-9C4D-4D53-929A-757A5EA0047F}"/>
                </a:ext>
              </a:extLst>
            </p:cNvPr>
            <p:cNvSpPr txBox="1"/>
            <p:nvPr/>
          </p:nvSpPr>
          <p:spPr>
            <a:xfrm>
              <a:off x="2892526" y="1316075"/>
              <a:ext cx="733424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E5856"/>
                  </a:solidFill>
                </a:rPr>
                <a:t>1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97178" y="1235055"/>
            <a:ext cx="47053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мы каждый день встречаемся с явлением цвет, будь это цвет одежды или цвет машин, стоящих во дворе.</a:t>
            </a:r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646117" y="663545"/>
            <a:ext cx="742949" cy="733425"/>
            <a:chOff x="8287658" y="1912470"/>
            <a:chExt cx="742949" cy="73342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97B44A2-847E-44A5-A220-3916F6ACE60D}"/>
                </a:ext>
              </a:extLst>
            </p:cNvPr>
            <p:cNvSpPr/>
            <p:nvPr/>
          </p:nvSpPr>
          <p:spPr>
            <a:xfrm>
              <a:off x="8287658" y="1912470"/>
              <a:ext cx="733425" cy="73342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CA29A7-4254-49CB-8E9B-DFC798088509}"/>
                </a:ext>
              </a:extLst>
            </p:cNvPr>
            <p:cNvSpPr txBox="1"/>
            <p:nvPr/>
          </p:nvSpPr>
          <p:spPr>
            <a:xfrm>
              <a:off x="8297183" y="1912470"/>
              <a:ext cx="733424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649327" y="3533550"/>
            <a:ext cx="4736532" cy="2693090"/>
          </a:xfrm>
          <a:prstGeom prst="rect">
            <a:avLst/>
          </a:prstGeom>
          <a:solidFill>
            <a:srgbClr val="5E931B"/>
          </a:solidFill>
          <a:ln>
            <a:solidFill>
              <a:srgbClr val="5E9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682888" y="3626564"/>
            <a:ext cx="467893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– это мощнейшая энергия, которая действует на человеческий организм. Каждый цвет по-разному влияет на людей. Так, одни цвета успокаивают или бодрят; другие – раздражают и вызывают неприятные эмоции.</a:t>
            </a:r>
            <a:endParaRPr lang="ru-RU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673615" y="2928743"/>
            <a:ext cx="742950" cy="748093"/>
            <a:chOff x="4863419" y="1897802"/>
            <a:chExt cx="742950" cy="74809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720456E-55AF-4E49-A50C-61A853FA919E}"/>
                </a:ext>
              </a:extLst>
            </p:cNvPr>
            <p:cNvSpPr/>
            <p:nvPr/>
          </p:nvSpPr>
          <p:spPr>
            <a:xfrm>
              <a:off x="4863419" y="1912470"/>
              <a:ext cx="733425" cy="73342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2D3EB3-895E-4042-9E7D-F377B8EEFCAA}"/>
                </a:ext>
              </a:extLst>
            </p:cNvPr>
            <p:cNvSpPr txBox="1"/>
            <p:nvPr/>
          </p:nvSpPr>
          <p:spPr>
            <a:xfrm>
              <a:off x="4872945" y="1897802"/>
              <a:ext cx="733424" cy="70788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5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55A56-6AE0-46F2-BADB-650E17E6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62" y="94775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97263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53143" y="1236986"/>
            <a:ext cx="6531428" cy="1744673"/>
          </a:xfrm>
          <a:prstGeom prst="rect">
            <a:avLst/>
          </a:prstGeom>
          <a:solidFill>
            <a:srgbClr val="7EADA0"/>
          </a:solidFill>
          <a:ln>
            <a:solidFill>
              <a:srgbClr val="7EA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состоит в том, что знание о значении цвета на учебный процесс необходимо для хорошего восприятия информации в школе, так как цвета оказывают влияние на настроение и самочувствие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905460660"/>
              </p:ext>
            </p:extLst>
          </p:nvPr>
        </p:nvGraphicFramePr>
        <p:xfrm>
          <a:off x="6008098" y="986158"/>
          <a:ext cx="6927039" cy="526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653143" y="3289342"/>
            <a:ext cx="6531428" cy="1327901"/>
          </a:xfrm>
          <a:prstGeom prst="rect">
            <a:avLst/>
          </a:prstGeom>
          <a:solidFill>
            <a:srgbClr val="7EADA0"/>
          </a:solidFill>
          <a:ln>
            <a:solidFill>
              <a:srgbClr val="7EA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цветовая гамма дидактического материала, используемая в течении учебного процесса, оказывает значительное влияние на способность к изучению информации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6067" y="4924926"/>
            <a:ext cx="6531428" cy="994491"/>
          </a:xfrm>
          <a:prstGeom prst="rect">
            <a:avLst/>
          </a:prstGeom>
          <a:solidFill>
            <a:srgbClr val="7EADA0"/>
          </a:solidFill>
          <a:ln>
            <a:solidFill>
              <a:srgbClr val="7EA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подтвердить факт влияния цветовой гаммы дидактических материалов на восприятие информации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DE7359-9E5E-4A3E-9CED-05E4129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85881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цвет?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72" y="1768486"/>
            <a:ext cx="5541164" cy="3625565"/>
          </a:xfrm>
        </p:spPr>
      </p:pic>
      <p:sp>
        <p:nvSpPr>
          <p:cNvPr id="12" name="TextBox 11"/>
          <p:cNvSpPr txBox="1"/>
          <p:nvPr/>
        </p:nvSpPr>
        <p:spPr>
          <a:xfrm>
            <a:off x="446314" y="1411444"/>
            <a:ext cx="5548086" cy="433965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ощущение, возникающее в органе зрения при воздействии на него света.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длиной световой волны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световой волны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расстояние между двумя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ближайшими точками, которые колеблются синфазно.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встречающиеся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природе, представляют собою смесь световых волн разной длины. Самые короткие – волны фиолетового цвета, самые длинные –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272D14-CF7E-49D3-A057-1F257AEF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835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 цвета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8831" y="1325562"/>
            <a:ext cx="4867780" cy="2572669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indent="45000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 кто создал стройную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цветов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универсальный гений </a:t>
            </a: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эпохи Возрождения считал, что основных цветов – 6: красный, жёлтый, зелёный, синий, белый 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tent_leonardo1_1_1__econet_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1" y="4068069"/>
            <a:ext cx="2016000" cy="25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Снимок-экрана-2022-01-25-в-1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01" y="489413"/>
            <a:ext cx="2016000" cy="266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58404" y="3154722"/>
            <a:ext cx="5384417" cy="297893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Полтора века спустя, в 1666 году,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солнечной призмы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стекла переломил солнечный цвет и получил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Ньютон условно выделил в спектре 7 основных цветов: красный, оранжевый, жёлтый, зелёный, голубой, синий, фиолетовый (цветовой круг Ньютона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62c581133cf8b570a09dc959b079c8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r="-338"/>
          <a:stretch/>
        </p:blipFill>
        <p:spPr bwMode="auto">
          <a:xfrm>
            <a:off x="2916617" y="4432734"/>
            <a:ext cx="3240000" cy="183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35ea3aa8502dfe24c72f6179ec31046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5088" r="-1" b="38604"/>
          <a:stretch/>
        </p:blipFill>
        <p:spPr bwMode="auto">
          <a:xfrm>
            <a:off x="6724416" y="459648"/>
            <a:ext cx="2885730" cy="26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59272D14-CF7E-49D3-A057-1F257AEF4DDB}"/>
              </a:ext>
            </a:extLst>
          </p:cNvPr>
          <p:cNvSpPr txBox="1">
            <a:spLocks/>
          </p:cNvSpPr>
          <p:nvPr/>
        </p:nvSpPr>
        <p:spPr>
          <a:xfrm>
            <a:off x="112295" y="124677"/>
            <a:ext cx="10657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 цвета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84842" y="2352946"/>
            <a:ext cx="1359568" cy="151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5640" y="1318876"/>
            <a:ext cx="6517054" cy="2569934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емецкий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и естествоиспытатель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Вольфганг фон </a:t>
            </a: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Гёте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цветов комплексно: учитывая его физиологический и психологический аспекты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серию экспериментов, в которых он измерял реакцию глаза на определенный цвет, Гёте создал самый известный цветовой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582dc4cb553ee7fca2ce41192425f8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9840" r="9183" b="9215"/>
          <a:stretch/>
        </p:blipFill>
        <p:spPr bwMode="auto">
          <a:xfrm>
            <a:off x="4307162" y="4088698"/>
            <a:ext cx="2267379" cy="26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8b62872f271973e796a8bfff7e442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 t="-548"/>
          <a:stretch>
            <a:fillRect/>
          </a:stretch>
        </p:blipFill>
        <p:spPr bwMode="auto">
          <a:xfrm>
            <a:off x="916926" y="4088698"/>
            <a:ext cx="2484000" cy="25880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8b62872f271973e796a8bfff7e442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" r="52669" b="-1276"/>
          <a:stretch/>
        </p:blipFill>
        <p:spPr bwMode="auto">
          <a:xfrm>
            <a:off x="7462754" y="1311769"/>
            <a:ext cx="4280067" cy="45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66D55-6B6A-4C8E-9F68-D52F3851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64168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цвета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D216F9-5F72-47B0-8A58-43ABEC5F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7214" y="2008798"/>
            <a:ext cx="1792132" cy="791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2979" y="1200195"/>
            <a:ext cx="1129364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E5856"/>
              </a:buClr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странах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обозначает чистоту, невинность, безгрешность, торжественность, однако на Востоке он символизирует траур, печаль, болезни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Clr>
                <a:srgbClr val="0E5856"/>
              </a:buClr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время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цвет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Востоке имеет только положительное значение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Америке и Европе именно этот цвет считается траурным и символизирует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скорбь</a:t>
            </a:r>
          </a:p>
          <a:p>
            <a:pPr marL="285750" indent="-285750">
              <a:buClr>
                <a:srgbClr val="0E5856"/>
              </a:buClr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изящества и грации, В Индии – цвет удачи, а у китайцев – цвет богатства и счастья. Жёлтый цвет у славянских народов считается цветом ревности и измены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0E585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Интересно, что в Америке безопасность символизирует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зелёный цвет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чем абсолютно не согласны французы, для которых этот цвет неразрывно связан с преступностью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0E585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американцев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голубой цвет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ассоциируется с мужественностью, стабильностью, а в Японии он обозначает подлость и мошенничество.</a:t>
            </a:r>
            <a:endParaRPr lang="ru-RU" dirty="0" smtClean="0"/>
          </a:p>
          <a:p>
            <a:pPr marL="285750" indent="-285750">
              <a:buClr>
                <a:srgbClr val="0E5856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6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6259" r="19433" b="10892"/>
          <a:stretch/>
        </p:blipFill>
        <p:spPr>
          <a:xfrm>
            <a:off x="93675" y="1690689"/>
            <a:ext cx="4684295" cy="361574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5" y="481263"/>
            <a:ext cx="12098325" cy="120942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 значение основных цветов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34865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4084" y="1369846"/>
            <a:ext cx="758791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обедоносный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цвет, который характеризуется чрезмерной активностью, целеустремленностью, жесткостью и даже агрессивностью. Также именно красный цвет сопоставляют страсти, любви 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самопожертвованию.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это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ясности, общительности и очарования. Именно созерцая на насыщено-синие вещи человеку свойственно погружаться в раздумья, размышлять о смысле жизни и вечном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smtClean="0">
                <a:latin typeface="Times New Roman" panose="02020603050405020304" pitchFamily="18" charset="0"/>
              </a:rPr>
              <a:t>д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анный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 является одним из наиболее ярких и позитивных. Цвет лета, солнца и тепла положительно влияет на мозговую деятельность, способствует повышению настроения и заставляет работать воображение.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1" y="53774"/>
            <a:ext cx="10657114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цвет влияет на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9032" y="4644189"/>
            <a:ext cx="2887579" cy="221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10000" r="90000">
                        <a14:foregroundMark x1="52778" y1="69583" x2="52778" y2="69583"/>
                        <a14:foregroundMark x1="48556" y1="65833" x2="48556" y2="65833"/>
                        <a14:foregroundMark x1="55222" y1="66875" x2="55222" y2="66875"/>
                        <a14:foregroundMark x1="55222" y1="66875" x2="52556" y2="69583"/>
                        <a14:foregroundMark x1="48333" y1="66458" x2="53444" y2="69583"/>
                        <a14:foregroundMark x1="66556" y1="66875" x2="66000" y2="65000"/>
                        <a14:foregroundMark x1="30111" y1="71042" x2="26111" y2="68125"/>
                        <a14:foregroundMark x1="49556" y1="71875" x2="44111" y2="63958"/>
                        <a14:foregroundMark x1="54667" y1="23958" x2="54667" y2="23958"/>
                        <a14:foregroundMark x1="56222" y1="20625" x2="56222" y2="20625"/>
                        <a14:foregroundMark x1="54444" y1="26250" x2="56444" y2="19375"/>
                        <a14:foregroundMark x1="49333" y1="22917" x2="49778" y2="16458"/>
                        <a14:foregroundMark x1="20000" y1="59792" x2="28667" y2="57500"/>
                        <a14:foregroundMark x1="29889" y1="64583" x2="40000" y2="58542"/>
                        <a14:foregroundMark x1="44111" y1="52917" x2="46333" y2="52083"/>
                        <a14:foregroundMark x1="40000" y1="63542" x2="43889" y2="46875"/>
                        <a14:foregroundMark x1="45111" y1="60417" x2="42111" y2="54792"/>
                        <a14:foregroundMark x1="43111" y1="49792" x2="46111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32" y="3070641"/>
            <a:ext cx="6516000" cy="347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853" y="1089370"/>
            <a:ext cx="102148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подобранных цветах для оформления дидактического материала, внимание и поведение учеников могут серьезно меняться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цвет концентрации.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зеленого цвета низкая длина волны, поэтому он способствует спокойствию, а также повышает эффективность и фокусировку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Зеленый — это наиболее комфортный цвет для зрительного восприятия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853" y="3177025"/>
            <a:ext cx="804912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r>
              <a:rPr lang="ru-RU" sz="23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цвет жизни. Он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способен поднимать настроение, стимулировать умственную деятельность, он способствует комфорту и улучшает функционирование нервной системы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цвет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продуктивности. Он вызывает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покоя и комфорта, снимает напряжение. Синий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спокойное поведение и заботится о том, чтобы учебным делом занимались честно, не нарушая моральных норм.</a:t>
            </a:r>
          </a:p>
          <a:p>
            <a:pPr marL="285750" lvl="0" indent="-285750" algn="just">
              <a:buClr>
                <a:srgbClr val="0E5856"/>
              </a:buClr>
              <a:buSzPct val="102000"/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780</TotalTime>
  <Words>1079</Words>
  <Application>Microsoft Office PowerPoint</Application>
  <PresentationFormat>Широкоэкранный</PresentationFormat>
  <Paragraphs>81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ОБЩЕОБРАЗОВАТЕЛЬНОЕ УЧРЕЖДЕНИЕ «СРЕДНЯЯ ОБЩЕОБРАЗОВАТЕЛЬНАЯ ШКОЛА №9»</vt:lpstr>
      <vt:lpstr>Введение</vt:lpstr>
      <vt:lpstr>Введение</vt:lpstr>
      <vt:lpstr>Что такое цвет?</vt:lpstr>
      <vt:lpstr>История открытия цвета</vt:lpstr>
      <vt:lpstr>Презентация PowerPoint</vt:lpstr>
      <vt:lpstr>Символика цвета</vt:lpstr>
      <vt:lpstr>Характеристика и значение основных цветов</vt:lpstr>
      <vt:lpstr>Как цвет влияет на обучение</vt:lpstr>
      <vt:lpstr>Требования по оформлению учебного материала</vt:lpstr>
      <vt:lpstr>Анкетирование</vt:lpstr>
      <vt:lpstr>Исследование по влиянию цвета бумаги на восприятие учебной информации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Полина</cp:lastModifiedBy>
  <cp:revision>74</cp:revision>
  <dcterms:created xsi:type="dcterms:W3CDTF">2021-05-07T13:17:58Z</dcterms:created>
  <dcterms:modified xsi:type="dcterms:W3CDTF">2023-06-06T14:37:13Z</dcterms:modified>
</cp:coreProperties>
</file>