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60" r:id="rId5"/>
    <p:sldId id="261" r:id="rId6"/>
    <p:sldId id="262" r:id="rId7"/>
    <p:sldId id="266" r:id="rId8"/>
    <p:sldId id="263" r:id="rId9"/>
    <p:sldId id="264" r:id="rId10"/>
    <p:sldId id="271" r:id="rId11"/>
    <p:sldId id="273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8E22E-B903-40B3-ADE9-243AEC1C9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E609A7-0472-4A92-AA97-59ADA3B54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EB0E94-D1F9-431B-93D7-7F91862C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4ABD5-433C-4332-9480-03019B58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A87E64-3410-440E-94C4-FF05595D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0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8FBB2-2804-4DEC-9CCB-2CA13047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FF2D7C-F597-458A-8DA5-60454677E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90462-9C15-40D2-83DA-FB8728F0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CCE61-EF06-443A-835B-C1301E6F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EA3299-BB62-4228-ABC1-014608ED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5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E2542E-A907-460A-97C0-45E17788A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6EBB45-CA1A-42AF-8E1A-68707261B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C499DA-BC9F-4A9E-9CC3-C4D2CB19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2AFB4-D1A1-4D8A-83DB-385F83A2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B3036-250E-40CE-9797-B35ED44B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9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D02C0-1AB4-4622-87A7-A8FB1AB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64B425-7DCE-4813-B712-2DE10F0DA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89AD9-B007-4DB3-B619-33C4BA69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C59F4-AF90-4836-B2B6-3551796A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5A94E-C73C-47F8-9B60-FF85D59E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6B3F3-5B1F-4E59-803A-8E986A61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018BA-43BF-4F57-85E2-CE6E0927A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768CE-8EB4-4602-859D-DCF4057D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11AF2-0A55-4724-B2CC-70DE49BD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D19B1F-9BDB-4A44-8265-E4CED2B3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8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77B6D-9D26-419C-830C-D57E2715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91B1C-951A-4801-9FB9-6F56FAC8E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AA2B07-6DD2-416D-BAD8-771143B04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7A4A70-28E2-4755-AF72-C397D8B0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41BE3-945A-4758-89BB-097483E2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1DB730-0BC0-415A-8B6A-340FC645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7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D5AB7-198C-4964-A4E9-5EFBEA66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07F7BC-8EE3-4FB7-96F0-8D6797BA1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5DEF31-D612-42E8-A4BC-7A2952047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C079A5-3BD5-4FEF-9EF1-413A79739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223494-4F25-4E9E-8789-0BE9041CD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4E2D8A-CEF4-41E7-A2EB-D970B563C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DA1CD2-C79F-4951-971C-C9D3B85B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882F8F-16D4-4B2C-B640-01571A28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0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24B6B-8A5C-4908-BAA6-7C5EFC4A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89AC33-C276-4083-A450-0D24AD94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8B79F8-DD5E-4397-8A7E-B23251F7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26731-FCCE-4D09-9723-361D2523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4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680FC-419C-47DB-9158-9943AE0E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1BF358-D26F-4743-86DD-86882543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300794-FD8D-428B-B210-107FA555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8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F318A-35E7-40AA-AA91-C143F3ED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9CF70-828E-4DED-B919-5A9EE27E7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591C22-760B-4065-92AB-63AA9D5BD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EB6CD-DE68-4804-82EB-E7262623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4C227A-4B4D-4C3C-99C3-D1FB3338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11D8B4-073E-4D71-830D-AD92E1E6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0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44DA8-1C18-45F0-B9FA-41156CAD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9B20C9-6BE5-49BE-ACDD-B87DE229A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D93F58-C4F1-481D-868B-E5E4A85A3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132C1E-02C6-4957-B38F-D06A0A12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B8BEA8-2363-486A-ACD6-A5243B37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1936D-B4D8-485A-A01B-5404DF5E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3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81EB1-55C3-4050-82CB-D31D8FFE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3EA7E2-07A9-4A79-8C31-12AC64CE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B92D2E-5FBE-496D-B529-7A9B27A99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802B-16E3-48B2-BD01-F9D064DE5788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D0F12-11B5-41B2-A1BA-5AC0593AA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6A08C-A959-44B2-8E78-3961AA828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902A4-8A8B-4357-8BDA-D158B24F7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2C040DF-BFA4-4749-BFF5-4107422B2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243" y="624959"/>
            <a:ext cx="13468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Рисунок 12" descr="https://klubmama.ru/uploads/posts/2022-08/1661664188_37-klubmama-ru-p-podelka-tsvetok-tolerantnosti-foto-37.jpg">
            <a:extLst>
              <a:ext uri="{FF2B5EF4-FFF2-40B4-BE49-F238E27FC236}">
                <a16:creationId xmlns:a16="http://schemas.microsoft.com/office/drawing/2014/main" id="{B8833C68-83DB-494B-8D1B-FF705188B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347961"/>
            <a:ext cx="10460181" cy="56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A83033A-15D6-4470-B9FA-226E96D0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237" y="5402044"/>
            <a:ext cx="1450240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РАЗНЫЕ 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МЫ РАВНЫЕ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1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39.userapi.com/impg/vgTG8hEipjHEvOwGX0Vb7vqHuvCSLm61lSnu0A/UBEv1oT_sLY.jpg?size=1004x1150&amp;quality=95&amp;sign=00aa344e0741f976d48ad14df3398b90&amp;c_uniq_tag=I2RFbDqOppGcd50Fn2lQWq3LePhPIi7zRBEGUGuNtKI&amp;type=album">
            <a:extLst>
              <a:ext uri="{FF2B5EF4-FFF2-40B4-BE49-F238E27FC236}">
                <a16:creationId xmlns:a16="http://schemas.microsoft.com/office/drawing/2014/main" id="{8897200B-23F6-43C2-B251-B002C6157D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06" y="1015751"/>
            <a:ext cx="5096436" cy="38117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3AA354-4FD1-4B37-8E7D-1AE0BE1EC046}"/>
              </a:ext>
            </a:extLst>
          </p:cNvPr>
          <p:cNvSpPr/>
          <p:nvPr/>
        </p:nvSpPr>
        <p:spPr>
          <a:xfrm>
            <a:off x="1183341" y="309282"/>
            <a:ext cx="9036423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Чтобы было, если бы 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 Услышал, как обижают, дразнят и унижают другого ребенка?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2A9840-63DC-442F-BE46-F52A36C20EE6}"/>
              </a:ext>
            </a:extLst>
          </p:cNvPr>
          <p:cNvSpPr/>
          <p:nvPr/>
        </p:nvSpPr>
        <p:spPr>
          <a:xfrm>
            <a:off x="349624" y="3980329"/>
            <a:ext cx="11214847" cy="226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9017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9017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-9017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Я бы встал(а) на его защиту, не дал(а) в обиду, объяснил(а) другим детям, что нельзя так обращаться со слабыми детьми, не умеющими за себя постоять и отстоять свое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Проявил бы доброту, взаимопомощь и терпение.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3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5A53EB-BF79-446C-8F25-0976352C877A}"/>
              </a:ext>
            </a:extLst>
          </p:cNvPr>
          <p:cNvSpPr/>
          <p:nvPr/>
        </p:nvSpPr>
        <p:spPr>
          <a:xfrm>
            <a:off x="954741" y="566919"/>
            <a:ext cx="10623176" cy="629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9.Чтобы было, если бы я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….Меня ударил или толкнул лучший друг?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Я бы не стал ему отвечать тем же, постарался его понять и выяснить и почему он так поступил со мной, проявил дружелюбие, прощение и уважение к своему другу, не доводя дело до драки.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.pinimg.com/originals/2b/90/13/2b90137af958801cdd0a9ecdad9b2994.jpg">
            <a:extLst>
              <a:ext uri="{FF2B5EF4-FFF2-40B4-BE49-F238E27FC236}">
                <a16:creationId xmlns:a16="http://schemas.microsoft.com/office/drawing/2014/main" id="{11C6732F-14F2-47B6-B9E4-AC8597B65D7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4"/>
          <a:stretch/>
        </p:blipFill>
        <p:spPr bwMode="auto">
          <a:xfrm>
            <a:off x="1855694" y="1317812"/>
            <a:ext cx="7530353" cy="3792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i.pinimg.com/originals/2b/90/13/2b90137af958801cdd0a9ecdad9b2994.jpg">
            <a:extLst>
              <a:ext uri="{FF2B5EF4-FFF2-40B4-BE49-F238E27FC236}">
                <a16:creationId xmlns:a16="http://schemas.microsoft.com/office/drawing/2014/main" id="{8DB83AAA-E2CA-4495-8FEB-63569B8164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4"/>
          <a:stretch/>
        </p:blipFill>
        <p:spPr bwMode="auto">
          <a:xfrm>
            <a:off x="1378323" y="1143000"/>
            <a:ext cx="8263218" cy="4182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021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1E8B9B-14AC-486C-A7B7-8928833EC8BE}"/>
              </a:ext>
            </a:extLst>
          </p:cNvPr>
          <p:cNvSpPr/>
          <p:nvPr/>
        </p:nvSpPr>
        <p:spPr>
          <a:xfrm>
            <a:off x="591671" y="295835"/>
            <a:ext cx="10959353" cy="303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 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 ребята, мы с вами закончили нашу викторину. О чем мы же с вами сегодня говорили? Что за викторина у нас была, на какую тему? Что мы с вами обсуждали? Что запомнилось больше всего? Что понравилось?  Как вы поняли слово «толерантность»? Что это? Как надо уметь управлять своими эмоциями и поступками, чтобы оставаться добрым и хорошим человеком? Ребята,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рождается и живет на Земле для того, чтобы делать людям добро. Мы должны держаться вместе, считаться с мнением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 друга, заботиться, дарить улыбки, добрые слова, помогать и дарить тепло, и быть терпеливыми к людям другой национальности, уважать их традиции и обычаи. Мы разные, но мы вместе!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cdn.culture.ru/images/1b660897-3881-5b6f-a3f7-d3038af8b4b4">
            <a:extLst>
              <a:ext uri="{FF2B5EF4-FFF2-40B4-BE49-F238E27FC236}">
                <a16:creationId xmlns:a16="http://schemas.microsoft.com/office/drawing/2014/main" id="{9647E593-28B9-4785-96E5-400BC22E59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4" y="3323222"/>
            <a:ext cx="5351929" cy="3039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44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4FCF52-A4BA-493D-9E3F-EF60896F389E}"/>
              </a:ext>
            </a:extLst>
          </p:cNvPr>
          <p:cNvSpPr/>
          <p:nvPr/>
        </p:nvSpPr>
        <p:spPr>
          <a:xfrm>
            <a:off x="685800" y="349624"/>
            <a:ext cx="10771094" cy="5737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B3C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 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  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 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 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 детей духовно-нравственное отношение к окружающему миру, воспитывать такие жизненные ценности как: милосердие, доброту, заботу и любовь ко всему живому.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ценностное отношение, уважение и заботу детей к семье и ко всем людям на земле.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Воспитывать дружелюбие, умение находить общий язык с другими людьми, принимать «особенных» детей с добрыми и позитивными эмоциями.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Совершенствовать умение детей дарить добро, делать добрые поступки, оказывать взаимопомощь, и проявлять сочувствие и милосердие.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Активизировать словарь и речь детей новыми понятиями такие как «великодушие», »сострадание», «толерантность», «терпимость», «сочувствие».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696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1A75DE-E2D7-486F-AB99-BA6F9C244A1A}"/>
              </a:ext>
            </a:extLst>
          </p:cNvPr>
          <p:cNvSpPr/>
          <p:nvPr/>
        </p:nvSpPr>
        <p:spPr>
          <a:xfrm>
            <a:off x="766483" y="551330"/>
            <a:ext cx="10206318" cy="238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Дети, а как вы думаете, что такое толерантность? Вот сегодня мы с вами и попробуем разобраться в этом интересном и загадочном слове «толерантность». Это слово, ребята означает терпение, доброта, взаимопомощь, сочувствие, любовь ко всему живому, желание прийти на помощь, великодушие, сострадание и прощение. Вот, как много слов включает в себя это не простое понятие. Сейчас мы с вами поиграем в викторину, где будем отвечать на разные вопросы. С помощью этой игры мы с вами узнаем разные примеры жизненных ситуаций.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cdn.culture.ru/images/57d750eb-d2e3-59a7-896d-c7b03a0efd9b">
            <a:extLst>
              <a:ext uri="{FF2B5EF4-FFF2-40B4-BE49-F238E27FC236}">
                <a16:creationId xmlns:a16="http://schemas.microsoft.com/office/drawing/2014/main" id="{39E84424-6A0C-4F5E-B359-D13E493814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88" y="2716306"/>
            <a:ext cx="6387353" cy="3590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61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B9BEC03-88DA-41DD-901F-09CE26B18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94700"/>
            <a:ext cx="1022235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altLang="ru-RU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altLang="ru-RU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1.  ЧТОБЫ БЫЛО, ЕСЛИ БЫ Я…. УВИДЕЛ(А) РЕБЕНКА НА КОСТЫЛЯХ?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6" descr="https://avatars.mds.yandex.net/i?id=e2cd068e106f18db6b74b692eb28e924a771ccb7-9230228-images-thumbs&amp;ref=rim&amp;n=33&amp;w=148&amp;h=200">
            <a:extLst>
              <a:ext uri="{FF2B5EF4-FFF2-40B4-BE49-F238E27FC236}">
                <a16:creationId xmlns:a16="http://schemas.microsoft.com/office/drawing/2014/main" id="{F1254CCD-6488-41CD-86D9-E2DE719C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90" y="1315452"/>
            <a:ext cx="3769894" cy="39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7ABE5FB-C4E0-4B12-852B-3D656188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26" y="1709746"/>
            <a:ext cx="10250906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Я НЕ СТАЛ(А) БЫ СМЕЯТЬСЯ, А ПРОЯВИЛ(А) СОЧУВСТВИЕ И МИЛОСЕРДИЕ,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ПОСТАРАЛСЯ(Ь) ПОМОЧЬ ЭТОМУ РЕБЕНКУ, ЕСЛИ ОН ПОПРОСИТ О ПОМОЩИ.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D160A1A-B017-4C19-909F-67989144F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920"/>
            <a:ext cx="107407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76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2.  ЧТОБЫ БЫ БЫЛО, ЕСЛИ БЫ Я УВИДЕЛ(А) РЕБЕНКА ДРУГОЙ НАЦИОНАЛЬНОСТИ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ДРУГИМ ЦВЕТОМ КОЖИ, НАПРИМЕР НЕГРА?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Рисунок 2" descr="https://i.ytimg.com/vi/qUkj-6A_vak/maxresdefault.jpg">
            <a:extLst>
              <a:ext uri="{FF2B5EF4-FFF2-40B4-BE49-F238E27FC236}">
                <a16:creationId xmlns:a16="http://schemas.microsoft.com/office/drawing/2014/main" id="{2D36F452-F44B-4B7F-B119-74566BD4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5"/>
          <a:stretch>
            <a:fillRect/>
          </a:stretch>
        </p:blipFill>
        <p:spPr bwMode="auto">
          <a:xfrm>
            <a:off x="1668380" y="1415715"/>
            <a:ext cx="7892480" cy="38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E92CE3E-D7CB-4AF4-9D55-4355C3ED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3744427"/>
            <a:ext cx="1140036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Я НЕ СТАЛ(А) БЫ ПРИСТАЛЬНО ЕГО РАЗГЛЯДЫВАТЬ, ПОКАЗЫВАТЬ НА НЕГО ПАЛЬЦЕМ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БЫ ПРОЯВИЛ УВАЖЕНИЕ И ИНТЕРЕС К НЕМУ, Т.К. ВСЕ ДЕТИ ИМЕЮТ ПРАВО НА ДОБРОЕ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ДРУЖЕЛЮБНОЕ ОТНОШЕНИЕ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2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8060E44-07FE-423F-99C8-02C4B3E41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48561"/>
            <a:ext cx="1179675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3. ЧТОБЫ БЫЛО, ЕСЛИ БЫ Я УВИДЕЛ(А) РЕБЕНКА В ИНВАЛИДНОМ КРЕСЛЕ?                   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Рисунок 7" descr="https://gas-kvas.com/uploads/posts/2023-02/1677010018_gas-kvas-com-p-risunok-na-temu-lyudi-s-ogranichennimi-voz-33.jpg">
            <a:extLst>
              <a:ext uri="{FF2B5EF4-FFF2-40B4-BE49-F238E27FC236}">
                <a16:creationId xmlns:a16="http://schemas.microsoft.com/office/drawing/2014/main" id="{EA70EDEC-7812-4E58-A830-27A8202C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29" y="927847"/>
            <a:ext cx="6404044" cy="47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34478D8-A5CF-4578-8F1C-B8DCE2061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1918"/>
            <a:ext cx="1199854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Я БЫ ПРОЯВИЛ(А) ОТЗЫВЧИВОСТЬ И ДОБРОТУ СВОЕЙ ДУШИ, ПРЕДЛОЖИВ ЕМУ ПОИГРАТЬ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ТИХИЕ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ИГРЫ ИЛИ ПОЧИТАТЬ КНИГУ, И ПОСМОТРЕТЬ ИЛЛЮСТРИРОВАННЫЕ КАРТИНКИ.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9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714234-9B84-432F-97FE-99BF68A81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10198"/>
            <a:ext cx="9733819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7.ЧТОБЫ БЫЛО, ЕСЛИ БЫ Я УВИДЕЛ(А) КАК ДЕРУТСЯ ДЕТИ ?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Рисунок 1" descr="Вектор Мультфильм два злых мальчика, сражающихся друг с другом векторная иллюстрация">
            <a:extLst>
              <a:ext uri="{FF2B5EF4-FFF2-40B4-BE49-F238E27FC236}">
                <a16:creationId xmlns:a16="http://schemas.microsoft.com/office/drawing/2014/main" id="{61FC5144-0238-4299-968B-A3DBAF3D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35" y="971041"/>
            <a:ext cx="5150223" cy="41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DED5EBE-17C7-4B27-83E9-A1E256EFC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59" y="2668195"/>
            <a:ext cx="1019286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Я БЫ ПОСТАРАЛСЯ ОСТАНОВИТЬ ДРАКУ, И ОБЪСНИТЬ, ЧТО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ВЫЯСНИТЬ ОТНОШЕНИЕ МОЖНО СЛОВЕСНО, ПРОЯВИТЬ ДОБРОТУ И ДРУЖЕЛЮБИЕ.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5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73FA408-553F-495A-A181-CC363F4C5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56201"/>
            <a:ext cx="9590189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ЧТОБЫ БЫЛО, ЕСЛИ БЫ Я УВИДЕЛ(А) СЛЕПОГО РЕБЕНКА?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Рисунок 4" descr="https://gas-kvas.com/uploads/posts/2023-01/1674053565_gas-kvas-com-p-risunok-na-temu-mi-raznie-no-mi-ravnie-41.jpg">
            <a:extLst>
              <a:ext uri="{FF2B5EF4-FFF2-40B4-BE49-F238E27FC236}">
                <a16:creationId xmlns:a16="http://schemas.microsoft.com/office/drawing/2014/main" id="{AABED707-C6E1-4AC9-B7AD-AA204943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4" t="32422" b="9705"/>
          <a:stretch>
            <a:fillRect/>
          </a:stretch>
        </p:blipFill>
        <p:spPr bwMode="auto">
          <a:xfrm>
            <a:off x="3075709" y="1260763"/>
            <a:ext cx="526732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60DD2E6-1AEE-47FD-A9A7-4EAE48070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15396"/>
            <a:ext cx="1104103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ОТВЕТ: Я БЫ ПРОЯВИЛ(А) ПОНИМАНИЕ И ЗАБОТУ К НЕМУ, ЕСЛИ РЕБЕНОК НЕ ВИДИТ,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ТО НЕТ ПОВОДА ДЛЯ НАСМЕШЕК, Я ПРЕДЛОЖИЛ БЫ ПЕРЕВЕСТИ ЕГО ЧЕРЕЗ ДОРОГУ,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ЕСЛИ БЫ МЕНЯ ПОПРОСИЛИ О ПОМОЩИ.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0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1266FCA-80C9-4C74-AACE-E85E2D6F1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7060"/>
            <a:ext cx="1056218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5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ЧТОБЫ БЫЛО, ЕСЛИ БЫ МЕНЯ ПОПРОСИЛИ ПОДЕЛИТЬСЯ СВОИМИ ИГРУШКАМИ С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РЕБЕНКОМ НЕ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КАК 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(ОН ПРИКОВАН К ПОСТЕЛИ И НЕ МОЖЕТ ХОДИТЬ)?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Рисунок 8" descr="https://sun9-27.userapi.com/impg/E0JGyHq7zQH773L5aUIAJJpwJjFbUFBVJtdEVQ/AZomsJNN6n0.jpg?size=1000x854&amp;quality=95&amp;sign=005bb2ea77d4eaaf2d5c8f5e2ab512e4&amp;c_uniq_tag=PMxtaZt3H-HbWJndAIyKtW9eeCeLKYLKkUfDXdcfW68&amp;type=album">
            <a:extLst>
              <a:ext uri="{FF2B5EF4-FFF2-40B4-BE49-F238E27FC236}">
                <a16:creationId xmlns:a16="http://schemas.microsoft.com/office/drawing/2014/main" id="{1A207C44-ACB6-4160-BB44-F4058514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89" y="887506"/>
            <a:ext cx="59055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932F270-AC16-4829-AA52-3430E5F84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1017"/>
            <a:ext cx="1189941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ОТВЕТ: Я БЫ ПРОЯВИЛ (А) МИЛОСЕРДИЕ, СОЧУВСТВИЕ И ДОБРОТУ,ПОИГРАЛ С НИМ В СВОИ ИГРУШКИ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ОБЯЗАТЕЛЬНО НА ПАМЯТЬ ПОДАРИЛ БЫ САМУЮ СВОЮ ЛЮБИМУЮ ИГРУШКУ.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871</Words>
  <Application>Microsoft Office PowerPoint</Application>
  <PresentationFormat>Широкоэкранный</PresentationFormat>
  <Paragraphs>154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3</cp:revision>
  <dcterms:created xsi:type="dcterms:W3CDTF">2024-10-26T11:25:55Z</dcterms:created>
  <dcterms:modified xsi:type="dcterms:W3CDTF">2024-10-26T11:51:54Z</dcterms:modified>
</cp:coreProperties>
</file>