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7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96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3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61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0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7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1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0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6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1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A1C5-30B9-4573-9798-E98975F353DE}" type="datetimeFigureOut">
              <a:rPr lang="ru-RU" smtClean="0"/>
              <a:t>пт 25.10.24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816DB-111F-4E3E-B224-054627C82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9932"/>
            <a:ext cx="7766936" cy="1637211"/>
          </a:xfrm>
        </p:spPr>
        <p:txBody>
          <a:bodyPr/>
          <a:lstStyle/>
          <a:p>
            <a:pPr algn="ctr"/>
            <a:r>
              <a:rPr lang="ru-RU" sz="3200" dirty="0" smtClean="0"/>
              <a:t>Книга-альманах : «Животные леса»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316481"/>
            <a:ext cx="7766936" cy="406690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Воспитатель МАОУ СОШ №94</a:t>
            </a:r>
          </a:p>
          <a:p>
            <a:r>
              <a:rPr lang="ru-RU" dirty="0" smtClean="0"/>
              <a:t>(филиал детский сад)</a:t>
            </a:r>
          </a:p>
          <a:p>
            <a:r>
              <a:rPr lang="ru-RU" dirty="0" smtClean="0"/>
              <a:t>Г. Челябинска</a:t>
            </a:r>
          </a:p>
          <a:p>
            <a:r>
              <a:rPr lang="ru-RU" dirty="0" err="1" smtClean="0"/>
              <a:t>Дулесова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06" y="2177143"/>
            <a:ext cx="3959496" cy="29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Аннотация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solidFill>
                  <a:schemeClr val="tx1"/>
                </a:solidFill>
                <a:latin typeface="Candara"/>
              </a:rPr>
              <a:t>Работая с детьми по развитию речи, эмоций, познавательной сферы, мы создали интересные игры в виде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книги-альманаха </a:t>
            </a:r>
            <a:r>
              <a:rPr lang="ru-RU" sz="2000" dirty="0">
                <a:solidFill>
                  <a:schemeClr val="tx1"/>
                </a:solidFill>
                <a:latin typeface="Candara"/>
              </a:rPr>
              <a:t>из бумаги и ламината. Каждая страничка нашей книги- это отдельная игра, в процессе которой дети всесторонне развиваются.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Игра-альманах на липучках оригинальная </a:t>
            </a:r>
            <a:r>
              <a:rPr lang="ru-RU" sz="2000" dirty="0">
                <a:solidFill>
                  <a:schemeClr val="tx1"/>
                </a:solidFill>
                <a:latin typeface="Candara"/>
              </a:rPr>
              <a:t>разработка для детского сада, которая организует развивающую среду в группе в соответствии с  ФГОС ДО и ФАОП .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dirty="0">
                <a:solidFill>
                  <a:schemeClr val="tx1"/>
                </a:solidFill>
                <a:latin typeface="Candara"/>
              </a:rPr>
              <a:t>Книга сделана в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интересной форме: каждая страница яркая</a:t>
            </a:r>
            <a:r>
              <a:rPr lang="ru-RU" sz="2000" dirty="0">
                <a:solidFill>
                  <a:schemeClr val="tx1"/>
                </a:solidFill>
                <a:latin typeface="Candara"/>
              </a:rPr>
              <a:t>, красочная,  ламинирована,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силуэты животных на </a:t>
            </a:r>
            <a:r>
              <a:rPr lang="ru-RU" sz="2000" dirty="0">
                <a:solidFill>
                  <a:schemeClr val="tx1"/>
                </a:solidFill>
                <a:latin typeface="Candara"/>
              </a:rPr>
              <a:t>липучках, приделываются к странице. На страничках есть кармашки, в которых располагаются игры: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«Расставь по росту и сосчитай», </a:t>
            </a:r>
            <a:r>
              <a:rPr lang="ru-RU" sz="2000" dirty="0">
                <a:solidFill>
                  <a:schemeClr val="tx1"/>
                </a:solidFill>
                <a:latin typeface="Candara"/>
              </a:rPr>
              <a:t>«Найди </a:t>
            </a:r>
            <a:r>
              <a:rPr lang="ru-RU" sz="2000" dirty="0" smtClean="0">
                <a:solidFill>
                  <a:schemeClr val="tx1"/>
                </a:solidFill>
                <a:latin typeface="Candara"/>
              </a:rPr>
              <a:t>лапу», «Найди тень», «Найди половинку». </a:t>
            </a:r>
            <a:endParaRPr lang="ru-RU" sz="2000" dirty="0">
              <a:solidFill>
                <a:schemeClr val="tx1"/>
              </a:solidFill>
              <a:latin typeface="Candara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5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 первой странице дети знакомятся с животными леса, называют их. С левой стороны прикреплен карман с игрой «Расставь по росту и сосчитай». Цель: уметь раскладывать животных по росту от меньшего к большему и наоборот и закрепить счет до пяти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44" y="1992623"/>
            <a:ext cx="6152242" cy="4614181"/>
          </a:xfrm>
        </p:spPr>
      </p:pic>
    </p:spTree>
    <p:extLst>
      <p:ext uri="{BB962C8B-B14F-4D97-AF65-F5344CB8AC3E}">
        <p14:creationId xmlns:p14="http://schemas.microsoft.com/office/powerpoint/2010/main" val="32513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«Найди тень» развиваем внимание, память, развивает речь, образовываем прилагательные (Чья тень- беличья)…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7" y="2122674"/>
            <a:ext cx="6134826" cy="4601119"/>
          </a:xfrm>
        </p:spPr>
      </p:pic>
    </p:spTree>
    <p:extLst>
      <p:ext uri="{BB962C8B-B14F-4D97-AF65-F5344CB8AC3E}">
        <p14:creationId xmlns:p14="http://schemas.microsoft.com/office/powerpoint/2010/main" val="1247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Игра: «Чей след» направлена на развития познавательных функций, речи  детей. (</a:t>
            </a:r>
            <a:r>
              <a:rPr lang="ru-RU" sz="2000" dirty="0">
                <a:solidFill>
                  <a:schemeClr val="tx1"/>
                </a:solidFill>
              </a:rPr>
              <a:t>Ч</a:t>
            </a:r>
            <a:r>
              <a:rPr lang="ru-RU" sz="2000" dirty="0" smtClean="0">
                <a:solidFill>
                  <a:schemeClr val="tx1"/>
                </a:solidFill>
              </a:rPr>
              <a:t>ей след? Чья лапа? Оленья)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73" y="2053584"/>
            <a:ext cx="6073867" cy="4555400"/>
          </a:xfrm>
        </p:spPr>
      </p:pic>
    </p:spTree>
    <p:extLst>
      <p:ext uri="{BB962C8B-B14F-4D97-AF65-F5344CB8AC3E}">
        <p14:creationId xmlns:p14="http://schemas.microsoft.com/office/powerpoint/2010/main" val="1915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Игра «Половинки» развивает внимание, познания об окружающем мире и речь . (Найди половинку от лисички. Кто это?) Можно загадывать загадки об этих животных, а дети будут находить половинку и прикреплять к животному.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7" y="1930400"/>
            <a:ext cx="6130833" cy="4598124"/>
          </a:xfrm>
        </p:spPr>
      </p:pic>
    </p:spTree>
    <p:extLst>
      <p:ext uri="{BB962C8B-B14F-4D97-AF65-F5344CB8AC3E}">
        <p14:creationId xmlns:p14="http://schemas.microsoft.com/office/powerpoint/2010/main" val="8706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: «Помоги ежику» направлена на развитие внимания, активизации словаря по теме . (Что любит кушать ежик? Помогите ему собрать запасы на зиму).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5" y="1930400"/>
            <a:ext cx="6300288" cy="4725215"/>
          </a:xfrm>
        </p:spPr>
      </p:pic>
    </p:spTree>
    <p:extLst>
      <p:ext uri="{BB962C8B-B14F-4D97-AF65-F5344CB8AC3E}">
        <p14:creationId xmlns:p14="http://schemas.microsoft.com/office/powerpoint/2010/main" val="2919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295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Candara</vt:lpstr>
      <vt:lpstr>Symbol</vt:lpstr>
      <vt:lpstr>Trebuchet MS</vt:lpstr>
      <vt:lpstr>Wingdings 3</vt:lpstr>
      <vt:lpstr>Аспект</vt:lpstr>
      <vt:lpstr>Книга-альманах : «Животные леса» </vt:lpstr>
      <vt:lpstr>Аннотация</vt:lpstr>
      <vt:lpstr>На первой странице дети знакомятся с животными леса, называют их. С левой стороны прикреплен карман с игрой «Расставь по росту и сосчитай». Цель: уметь раскладывать животных по росту от меньшего к большему и наоборот и закрепить счет до пяти. </vt:lpstr>
      <vt:lpstr>Игра «Найди тень» развиваем внимание, память, развивает речь, образовываем прилагательные (Чья тень- беличья)… </vt:lpstr>
      <vt:lpstr>Игра: «Чей след» направлена на развития познавательных функций, речи  детей. (Чей след? Чья лапа? Оленья) </vt:lpstr>
      <vt:lpstr>Игра «Половинки» развивает внимание, познания об окружающем мире и речь . (Найди половинку от лисички. Кто это?) Можно загадывать загадки об этих животных, а дети будут находить половинку и прикреплять к животному.</vt:lpstr>
      <vt:lpstr>Игра : «Помоги ежику» направлена на развитие внимания, активизации словаря по теме . (Что любит кушать ежик? Помогите ему собрать запасы на зиму).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Книга-альманах : «Животные леса»</dc:title>
  <dc:creator>Пользователь</dc:creator>
  <cp:lastModifiedBy>Пользователь</cp:lastModifiedBy>
  <cp:revision>4</cp:revision>
  <dcterms:created xsi:type="dcterms:W3CDTF">2024-10-25T10:13:41Z</dcterms:created>
  <dcterms:modified xsi:type="dcterms:W3CDTF">2024-10-25T10:40:27Z</dcterms:modified>
</cp:coreProperties>
</file>