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E84E-75C6-40E1-B886-969B5F31F8B5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3387D-6035-4174-8E5E-C41CBEB176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7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3387D-6035-4174-8E5E-C41CBEB1764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0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AB9E9B-5B92-4648-BEB4-072E040A484D}" type="datetime1">
              <a:rPr lang="ru-RU" smtClean="0"/>
              <a:t>29.10.2013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087FBA-6A35-4483-8C9D-115AB5B45413}" type="datetime1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E57EC46-79FC-4332-8DBA-C7F49206F43D}" type="datetime1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6FD726-1C8A-4C48-88D3-60FA6D0AE28C}" type="datetime1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992223-EB68-4C94-A634-D9D51CF12B54}" type="datetime1">
              <a:rPr lang="ru-RU" smtClean="0"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A8C3C0-5EF8-4A34-9105-BFF65C576EA4}" type="datetime1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7A9A3B-B4F9-40DE-8B55-80FED8835B0E}" type="datetime1">
              <a:rPr lang="ru-RU" smtClean="0"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E1A89A-9E1B-4CA1-9631-B6C2A14FF7A9}" type="datetime1">
              <a:rPr lang="ru-RU" smtClean="0"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D39D27-4393-4F85-9C2A-A0B840775A6D}" type="datetime1">
              <a:rPr lang="ru-RU" smtClean="0"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DF519-A11B-4AC9-AACE-71F1E78143C1}" type="datetime1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D3D289-7FD9-467C-A1AC-6A54046839FB}" type="datetime1">
              <a:rPr lang="ru-RU" smtClean="0"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C5348D9-38AF-4E5B-A14F-E0549834397E}" type="datetime1">
              <a:rPr lang="ru-RU" smtClean="0"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548681"/>
            <a:ext cx="8204448" cy="3528392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Chevron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РЕЖИМ ДНЯ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7448872" cy="136815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/>
              <a:t>Подготовила Михайлова Татьяна Николаевна</a:t>
            </a:r>
          </a:p>
          <a:p>
            <a:pPr algn="l"/>
            <a:r>
              <a:rPr lang="ru-RU" sz="2400" b="1" dirty="0" smtClean="0"/>
              <a:t>Воспитатель ГПД  ГБОУ СОШ№404 </a:t>
            </a:r>
            <a:r>
              <a:rPr lang="ru-RU" sz="2400" b="1" dirty="0" err="1" smtClean="0"/>
              <a:t>Колпинского</a:t>
            </a:r>
            <a:r>
              <a:rPr lang="ru-RU" sz="2400" b="1" dirty="0" smtClean="0"/>
              <a:t> района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630932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Санкт – Петербург 2013 год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90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УРОКИ </a:t>
            </a:r>
            <a: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8.15- 12.10</a:t>
            </a:r>
            <a:endParaRPr lang="ru-RU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52044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За звонком звенит звонок,</a:t>
            </a:r>
          </a:p>
          <a:p>
            <a:pPr marL="0" indent="0">
              <a:buNone/>
            </a:pPr>
            <a:r>
              <a:rPr lang="ru-RU" sz="2000" dirty="0" smtClean="0"/>
              <a:t>Точно в срок идёт урок, </a:t>
            </a:r>
          </a:p>
          <a:p>
            <a:pPr marL="0" indent="0">
              <a:buNone/>
            </a:pPr>
            <a:r>
              <a:rPr lang="ru-RU" sz="2000" dirty="0" smtClean="0"/>
              <a:t>Нужно очень много знать, </a:t>
            </a:r>
          </a:p>
          <a:p>
            <a:pPr marL="0" indent="0">
              <a:buNone/>
            </a:pPr>
            <a:r>
              <a:rPr lang="ru-RU" sz="2000" dirty="0" smtClean="0"/>
              <a:t>Чтоб полезным в жизни стать.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3374"/>
            <a:ext cx="3096344" cy="252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00" y="1484784"/>
            <a:ext cx="366376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2330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prstTxWarp prst="textInflate">
              <a:avLst/>
            </a:prstTxWarp>
            <a:normAutofit fontScale="90000"/>
          </a:bodyPr>
          <a:lstStyle/>
          <a:p>
            <a:r>
              <a:rPr lang="ru-RU" sz="4900" dirty="0" smtClean="0"/>
              <a:t>ДОРОГА ИЗ ШКОЛЫ</a:t>
            </a:r>
            <a:br>
              <a:rPr lang="ru-RU" sz="4900" dirty="0" smtClean="0"/>
            </a:br>
            <a:r>
              <a:rPr lang="ru-RU" sz="4900" dirty="0" smtClean="0"/>
              <a:t>12.10 - 12.40</a:t>
            </a:r>
            <a:endParaRPr lang="ru-RU" sz="49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До свиданья, школьный дом!</a:t>
            </a:r>
          </a:p>
          <a:p>
            <a:pPr marL="0" indent="0">
              <a:buNone/>
            </a:pPr>
            <a:r>
              <a:rPr lang="ru-RU" sz="3200" dirty="0" smtClean="0"/>
              <a:t>Завтра снова мы придём.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91" y="472514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7"/>
            <a:ext cx="309634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520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  <a:no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ОБЕД</a:t>
            </a:r>
            <a:br>
              <a:rPr lang="ru-RU" sz="4400" dirty="0" smtClean="0">
                <a:solidFill>
                  <a:srgbClr val="00B050"/>
                </a:solidFill>
              </a:rPr>
            </a:br>
            <a:r>
              <a:rPr lang="ru-RU" sz="4400" dirty="0" smtClean="0">
                <a:solidFill>
                  <a:srgbClr val="00B050"/>
                </a:solidFill>
              </a:rPr>
              <a:t>13.00 – 13.30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1748" y="2060848"/>
            <a:ext cx="3520440" cy="3993307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Ешь спокойно за столом,</a:t>
            </a:r>
          </a:p>
          <a:p>
            <a:pPr marL="0" indent="0">
              <a:buNone/>
            </a:pPr>
            <a:r>
              <a:rPr lang="ru-RU" sz="2400" dirty="0" smtClean="0"/>
              <a:t>Не глотай, как львица.</a:t>
            </a:r>
          </a:p>
          <a:p>
            <a:pPr marL="0" indent="0">
              <a:buNone/>
            </a:pPr>
            <a:r>
              <a:rPr lang="ru-RU" sz="2400" dirty="0" smtClean="0"/>
              <a:t>Это вредно и притом</a:t>
            </a:r>
          </a:p>
          <a:p>
            <a:pPr marL="0" indent="0">
              <a:buNone/>
            </a:pPr>
            <a:r>
              <a:rPr lang="ru-RU" sz="2400" dirty="0" smtClean="0"/>
              <a:t>Можно подавиться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7" y="4653136"/>
            <a:ext cx="269779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24" y="1700808"/>
            <a:ext cx="3720075" cy="401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280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oubleWave1">
              <a:avLst/>
            </a:prstTxWarp>
            <a:noAutofit/>
          </a:bodyPr>
          <a:lstStyle/>
          <a:p>
            <a:r>
              <a:rPr lang="ru-RU" sz="4400" dirty="0" smtClean="0"/>
              <a:t>Послеобеденный сон или отдых </a:t>
            </a:r>
            <a:br>
              <a:rPr lang="ru-RU" sz="4400" dirty="0" smtClean="0"/>
            </a:br>
            <a:r>
              <a:rPr lang="ru-RU" sz="4400" dirty="0" smtClean="0"/>
              <a:t>13.30 – 14.30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07234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28800"/>
            <a:ext cx="3672408" cy="316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9638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ПРОГУЛКА, ПОДВИЖНЫЕ ИГРЫ НА УЛИЦЕ</a:t>
            </a:r>
            <a:br>
              <a:rPr lang="ru-RU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</a:t>
            </a:r>
            <a:r>
              <a:rPr lang="ru-RU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.30 – 16.00</a:t>
            </a:r>
            <a:endParaRPr lang="ru-RU" sz="32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282211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53" y="2420888"/>
            <a:ext cx="334478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59841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3491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547664"/>
          </a:xfrm>
        </p:spPr>
        <p:txBody>
          <a:bodyPr>
            <a:prstTxWarp prst="textInflateTop">
              <a:avLst/>
            </a:prstTxWarp>
            <a:normAutofit fontScale="90000"/>
          </a:bodyPr>
          <a:lstStyle/>
          <a:p>
            <a:pPr algn="ctr"/>
            <a:r>
              <a:rPr lang="ru-RU" sz="27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Полдник</a:t>
            </a:r>
            <a:r>
              <a:rPr lang="ru-RU" sz="2700" dirty="0" smtClean="0"/>
              <a:t>,</a:t>
            </a:r>
            <a:br>
              <a:rPr lang="ru-RU" sz="2700" dirty="0" smtClean="0"/>
            </a:br>
            <a:r>
              <a:rPr lang="ru-RU" sz="2700" dirty="0" smtClean="0"/>
              <a:t>Приготовление уроков</a:t>
            </a:r>
            <a:br>
              <a:rPr lang="ru-RU" sz="2700" dirty="0" smtClean="0"/>
            </a:br>
            <a:r>
              <a:rPr lang="ru-RU" sz="2700" dirty="0" smtClean="0"/>
              <a:t>16.00 – 17.30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Полдник съели, погуляли,</a:t>
            </a:r>
          </a:p>
          <a:p>
            <a:pPr marL="0" indent="0">
              <a:buNone/>
            </a:pPr>
            <a:r>
              <a:rPr lang="ru-RU" sz="2000" dirty="0" smtClean="0"/>
              <a:t>Поработали опять:</a:t>
            </a:r>
          </a:p>
          <a:p>
            <a:pPr marL="0" indent="0">
              <a:buNone/>
            </a:pPr>
            <a:r>
              <a:rPr lang="ru-RU" sz="2000" dirty="0" smtClean="0"/>
              <a:t>Из портфеля мы достали свой учебник и тетрадь.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5" y="3429000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77" y="1628800"/>
            <a:ext cx="408621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379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146304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1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ПРОГУЛКА, УЖИН И СВОБОДНОЕ ВРЕМЯ</a:t>
            </a: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17.30 – 20.30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Ужин вкусный мы съедим,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Телевизор поглядим,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Или в игры поиграем,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Или книжки почитаем.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62" y="1772816"/>
            <a:ext cx="387211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365104"/>
            <a:ext cx="2913663" cy="200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0580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ПРИГОТОВЛЕНИЕ КО СНУ</a:t>
            </a:r>
            <a:b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20.30 – 21.00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35204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Ждёт зубной порошок</a:t>
            </a:r>
          </a:p>
          <a:p>
            <a:pPr marL="0" indent="0">
              <a:buNone/>
            </a:pPr>
            <a:r>
              <a:rPr lang="ru-RU" sz="2000" dirty="0" smtClean="0"/>
              <a:t>И журчит водица:</a:t>
            </a:r>
          </a:p>
          <a:p>
            <a:pPr marL="0" indent="0">
              <a:buNone/>
            </a:pPr>
            <a:r>
              <a:rPr lang="ru-RU" sz="2000" dirty="0" smtClean="0"/>
              <a:t>«Не </a:t>
            </a:r>
            <a:r>
              <a:rPr lang="ru-RU" sz="2000" dirty="0" smtClean="0"/>
              <a:t>забудь, мой , дружок</a:t>
            </a:r>
          </a:p>
          <a:p>
            <a:pPr marL="0" indent="0">
              <a:buNone/>
            </a:pPr>
            <a:r>
              <a:rPr lang="ru-RU" sz="2000" dirty="0" smtClean="0"/>
              <a:t>Перед сном умыться.</a:t>
            </a:r>
          </a:p>
          <a:p>
            <a:pPr marL="0" indent="0">
              <a:buNone/>
            </a:pPr>
            <a:r>
              <a:rPr lang="ru-RU" sz="2000" dirty="0" smtClean="0"/>
              <a:t>Пусть приходит крепкий сон.</a:t>
            </a:r>
          </a:p>
          <a:p>
            <a:pPr marL="0" indent="0">
              <a:buNone/>
            </a:pPr>
            <a:r>
              <a:rPr lang="ru-RU" sz="2000" dirty="0" smtClean="0"/>
              <a:t>Всем на свете нужен он.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326488"/>
            <a:ext cx="2448271" cy="253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08" y="1412776"/>
            <a:ext cx="39229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97152"/>
            <a:ext cx="288032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8182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2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СПОКОЙНОЙ НОЧИ!</a:t>
            </a:r>
            <a:b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21.00 – 7.30</a:t>
            </a: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3520440" cy="3921299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Чай попить и спать в кровать,</a:t>
            </a:r>
          </a:p>
          <a:p>
            <a:pPr>
              <a:buNone/>
            </a:pPr>
            <a:r>
              <a:rPr lang="ru-RU" sz="1800" dirty="0" smtClean="0"/>
              <a:t>Завтра рано мне вставать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65" y="3497882"/>
            <a:ext cx="3584947" cy="27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361192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1584176" cy="205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26118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Рекомендации</a:t>
            </a:r>
            <a:br>
              <a:rPr lang="ru-RU" sz="4400" dirty="0" smtClean="0">
                <a:solidFill>
                  <a:srgbClr val="00B050"/>
                </a:solidFill>
              </a:rPr>
            </a:b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Приучи себя просыпаться и вставать каждый день в одно и то же время;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Выполняй каждый день утреннюю зарядку;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Следи за чистотой тела, волос, ногтей, полости рта;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Старайся есть в одно и то же время.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1656184" cy="12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7264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/>
              <a:t>Цели и задачи урока: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844824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Сформировать понятие о режиме дня.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Показать важность его соблюдения.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Дать практические рекомендации по составлению режима дня.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Помни твёрдо, что режим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Людям всем необходим!</a:t>
            </a:r>
          </a:p>
          <a:p>
            <a:pPr marL="0" indent="0">
              <a:buNone/>
            </a:pPr>
            <a:endParaRPr lang="ru-RU" sz="4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Выполняйте режим дня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Будете здоровы!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153394" cy="179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26370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РЕЖИМ ДНЯ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10" y="2880341"/>
            <a:ext cx="4169618" cy="347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ятно 2 3"/>
          <p:cNvSpPr/>
          <p:nvPr/>
        </p:nvSpPr>
        <p:spPr>
          <a:xfrm rot="478979">
            <a:off x="3683130" y="-217606"/>
            <a:ext cx="5629584" cy="314702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правильное распределение времени, при  котором разумно чередуются труд и отдых.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610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7311008" cy="2902252"/>
          </a:xfrm>
        </p:spPr>
        <p:txBody>
          <a:bodyPr>
            <a:prstTxWarp prst="textDeflat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Чтобы быть всегда здоровым</a:t>
            </a:r>
          </a:p>
          <a:p>
            <a:pPr marL="0" indent="0">
              <a:buNone/>
            </a:pPr>
            <a:r>
              <a:rPr lang="ru-RU" sz="3600" dirty="0" smtClean="0"/>
              <a:t>И стремится к знаньям новым,</a:t>
            </a:r>
          </a:p>
          <a:p>
            <a:pPr marL="0" indent="0">
              <a:buNone/>
            </a:pPr>
            <a:r>
              <a:rPr lang="ru-RU" sz="3600" dirty="0" smtClean="0"/>
              <a:t>Чтобы стресс, усталость снять –</a:t>
            </a:r>
          </a:p>
          <a:p>
            <a:pPr marL="0" indent="0">
              <a:buNone/>
            </a:pPr>
            <a:r>
              <a:rPr lang="ru-RU" sz="3600" dirty="0" smtClean="0"/>
              <a:t>Соблюдайте </a:t>
            </a:r>
            <a:r>
              <a:rPr lang="ru-RU" sz="3600" dirty="0" smtClean="0">
                <a:solidFill>
                  <a:srgbClr val="FF0000"/>
                </a:solidFill>
              </a:rPr>
              <a:t>РЕЖИМ ДНЯ!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77072"/>
            <a:ext cx="3597590" cy="261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0868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42048" cy="720080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pPr algn="ctr"/>
            <a:r>
              <a:rPr lang="ru-RU" sz="4800" dirty="0" smtClean="0"/>
              <a:t>ПОДЪЁМ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Вспомни: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котором часу просыпаешься ты?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996952"/>
            <a:ext cx="3520440" cy="2829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Рано утром на рассвете</a:t>
            </a:r>
          </a:p>
          <a:p>
            <a:pPr>
              <a:buNone/>
            </a:pPr>
            <a:r>
              <a:rPr lang="ru-RU" sz="2000" dirty="0" smtClean="0"/>
              <a:t>Просыпаются все дети.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 descr="C:\Users\841c2u4\AppData\Local\Microsoft\Windows\Temporary Internet Files\Content.IE5\NCQ437YA\MC9003983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5" y="1628800"/>
            <a:ext cx="3781960" cy="38884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9552" y="134076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7030A0"/>
                </a:solidFill>
              </a:rPr>
              <a:t>7:00</a:t>
            </a:r>
            <a:endParaRPr lang="ru-RU" sz="7200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 fontScale="90000"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6000" dirty="0" smtClean="0"/>
              <a:t>ЗАРЯДКА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3520440" cy="3777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Как заправили кроватку, </a:t>
            </a:r>
          </a:p>
          <a:p>
            <a:pPr>
              <a:buNone/>
            </a:pPr>
            <a:r>
              <a:rPr lang="ru-RU" sz="2000" dirty="0" smtClean="0"/>
              <a:t>Быстро делаем зарядку.</a:t>
            </a:r>
          </a:p>
          <a:p>
            <a:pPr>
              <a:buNone/>
            </a:pPr>
            <a:r>
              <a:rPr lang="ru-RU" sz="2000" dirty="0" smtClean="0"/>
              <a:t>Ножками потопали.</a:t>
            </a:r>
          </a:p>
          <a:p>
            <a:pPr>
              <a:buNone/>
            </a:pPr>
            <a:r>
              <a:rPr lang="ru-RU" sz="2000" dirty="0" smtClean="0"/>
              <a:t>Ручками похлопали.</a:t>
            </a:r>
          </a:p>
          <a:p>
            <a:pPr>
              <a:buNone/>
            </a:pPr>
            <a:r>
              <a:rPr lang="ru-RU" sz="2000" dirty="0" smtClean="0"/>
              <a:t>Вот здоровья в чём секрет,</a:t>
            </a:r>
          </a:p>
          <a:p>
            <a:pPr>
              <a:buNone/>
            </a:pPr>
            <a:r>
              <a:rPr lang="ru-RU" sz="2000" dirty="0" smtClean="0"/>
              <a:t>Всем друзьям </a:t>
            </a:r>
          </a:p>
          <a:p>
            <a:pPr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Физкульт</a:t>
            </a:r>
            <a:r>
              <a:rPr lang="ru-RU" sz="2000" dirty="0" smtClean="0"/>
              <a:t> –привет</a:t>
            </a:r>
            <a:r>
              <a:rPr lang="ru-RU" dirty="0" smtClean="0"/>
              <a:t>!»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</a:rPr>
              <a:t>7:40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841c2u4\AppData\Local\Microsoft\Windows\Temporary Internet Files\Content.IE5\NCQ437YA\MC9004299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04864"/>
            <a:ext cx="2673846" cy="288032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420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УМЫВАНИЕ </a:t>
            </a:r>
            <a:endParaRPr lang="ru-RU" sz="54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93663" y="1698600"/>
            <a:ext cx="3520440" cy="399330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772817"/>
            <a:ext cx="3168352" cy="30761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С шумом  струйка водяная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На руках дробится.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Никогда не забывай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По утрам умыться.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Зубная щётка, паста, мыло –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FF0000"/>
                </a:solidFill>
              </a:rPr>
              <a:t>Вот и всё, чтоб чистым лицо было!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196752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7:50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3075" name="Picture 3" descr="C:\Users\841c2u4\AppData\Local\Microsoft\Windows\Temporary Internet Files\Content.IE5\E1UBFMB0\MC9004280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2" y="4848944"/>
            <a:ext cx="1866900" cy="133667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45091"/>
            <a:ext cx="3240360" cy="357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2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rPr>
              <a:t>ЗАВТРАК</a:t>
            </a:r>
            <a:endParaRPr lang="ru-RU" sz="6600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68960"/>
            <a:ext cx="3520440" cy="30572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Школьник бодрый и весёлый</a:t>
            </a:r>
          </a:p>
          <a:p>
            <a:pPr>
              <a:buNone/>
            </a:pPr>
            <a:r>
              <a:rPr lang="ru-RU" sz="1800" dirty="0" smtClean="0"/>
              <a:t>За столом сидит накрытым</a:t>
            </a:r>
          </a:p>
          <a:p>
            <a:pPr>
              <a:buNone/>
            </a:pPr>
            <a:r>
              <a:rPr lang="ru-RU" sz="1800" dirty="0" smtClean="0"/>
              <a:t>Сытный завтрак перед школой</a:t>
            </a:r>
          </a:p>
          <a:p>
            <a:pPr>
              <a:buNone/>
            </a:pPr>
            <a:r>
              <a:rPr lang="ru-RU" sz="1800" dirty="0" smtClean="0"/>
              <a:t>Уплетает с аппетитом.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41277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7030A0"/>
                </a:solidFill>
              </a:rPr>
              <a:t>8:00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841c2u4\AppData\Local\Microsoft\Windows\Temporary Internet Files\Content.IE5\K2ZIXJP0\MC9003264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63" y="4605338"/>
            <a:ext cx="1816100" cy="172878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3597970" cy="33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9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Дорога в школу </a:t>
            </a:r>
            <a:br>
              <a:rPr lang="ru-RU" sz="49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8.15 – 8.45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Утром по дороге в школу,</a:t>
            </a:r>
          </a:p>
          <a:p>
            <a:pPr>
              <a:buNone/>
            </a:pPr>
            <a:r>
              <a:rPr lang="ru-RU" sz="1800" dirty="0" smtClean="0"/>
              <a:t>Свежим воздухом дышу, </a:t>
            </a:r>
          </a:p>
          <a:p>
            <a:pPr>
              <a:buNone/>
            </a:pPr>
            <a:r>
              <a:rPr lang="ru-RU" sz="1800" dirty="0" smtClean="0"/>
              <a:t>Жду подружку я у дома,</a:t>
            </a:r>
          </a:p>
          <a:p>
            <a:pPr>
              <a:buNone/>
            </a:pPr>
            <a:r>
              <a:rPr lang="ru-RU" sz="1800" dirty="0" smtClean="0"/>
              <a:t>Вместе с ней теперь иду.</a:t>
            </a:r>
          </a:p>
          <a:p>
            <a:pPr>
              <a:buNone/>
            </a:pPr>
            <a:r>
              <a:rPr lang="ru-RU" sz="1800" dirty="0" smtClean="0"/>
              <a:t>Мы немного поболтаем,</a:t>
            </a:r>
          </a:p>
          <a:p>
            <a:pPr>
              <a:buNone/>
            </a:pPr>
            <a:r>
              <a:rPr lang="ru-RU" sz="1800" dirty="0" smtClean="0"/>
              <a:t>Посмеёмся ведь тогда</a:t>
            </a:r>
          </a:p>
          <a:p>
            <a:pPr>
              <a:buNone/>
            </a:pPr>
            <a:r>
              <a:rPr lang="ru-RU" sz="1800" dirty="0" smtClean="0"/>
              <a:t>Нам дорога в школу длинной </a:t>
            </a:r>
          </a:p>
          <a:p>
            <a:pPr>
              <a:buNone/>
            </a:pPr>
            <a:r>
              <a:rPr lang="ru-RU" sz="1800" dirty="0" smtClean="0"/>
              <a:t>Не наскучит никогда.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384224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47399"/>
            <a:ext cx="1944216" cy="222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451</Words>
  <Application>Microsoft Office PowerPoint</Application>
  <PresentationFormat>Экран (4:3)</PresentationFormat>
  <Paragraphs>117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РЕЖИМ ДНЯ</vt:lpstr>
      <vt:lpstr>Цели и задачи урока:</vt:lpstr>
      <vt:lpstr>РЕЖИМ ДНЯ - </vt:lpstr>
      <vt:lpstr>Презентация PowerPoint</vt:lpstr>
      <vt:lpstr>ПОДЪЁМ</vt:lpstr>
      <vt:lpstr>ЗАРЯДКА</vt:lpstr>
      <vt:lpstr>УМЫВАНИЕ </vt:lpstr>
      <vt:lpstr>ЗАВТРАК</vt:lpstr>
      <vt:lpstr>Дорога в школу  8.15 – 8.45</vt:lpstr>
      <vt:lpstr>УРОКИ  8.15- 12.10</vt:lpstr>
      <vt:lpstr>ДОРОГА ИЗ ШКОЛЫ 12.10 - 12.40</vt:lpstr>
      <vt:lpstr>ОБЕД 13.00 – 13.30</vt:lpstr>
      <vt:lpstr>Послеобеденный сон или отдых  13.30 – 14.30</vt:lpstr>
      <vt:lpstr>ПРОГУЛКА, ПОДВИЖНЫЕ ИГРЫ НА УЛИЦЕ 14.30 – 16.00</vt:lpstr>
      <vt:lpstr>Полдник, Приготовление уроков 16.00 – 17.30 </vt:lpstr>
      <vt:lpstr>ПРОГУЛКА, УЖИН И СВОБОДНОЕ ВРЕМЯ 17.30 – 20.30</vt:lpstr>
      <vt:lpstr>ПРИГОТОВЛЕНИЕ КО СНУ 20.30 – 21.00</vt:lpstr>
      <vt:lpstr>СПОКОЙНОЙ НОЧИ! 21.00 – 7.30</vt:lpstr>
      <vt:lpstr>Рекомендации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РЕЖИМ ДНЯ</dc:title>
  <dc:creator>841c2u4</dc:creator>
  <cp:lastModifiedBy>ПК211</cp:lastModifiedBy>
  <cp:revision>34</cp:revision>
  <dcterms:created xsi:type="dcterms:W3CDTF">2013-06-24T13:52:29Z</dcterms:created>
  <dcterms:modified xsi:type="dcterms:W3CDTF">2013-10-29T11:31:00Z</dcterms:modified>
</cp:coreProperties>
</file>