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98" r:id="rId19"/>
    <p:sldId id="273" r:id="rId20"/>
    <p:sldId id="275" r:id="rId21"/>
    <p:sldId id="276" r:id="rId22"/>
    <p:sldId id="277" r:id="rId23"/>
    <p:sldId id="279" r:id="rId24"/>
    <p:sldId id="280" r:id="rId25"/>
    <p:sldId id="278" r:id="rId26"/>
    <p:sldId id="281" r:id="rId27"/>
    <p:sldId id="282" r:id="rId28"/>
    <p:sldId id="283" r:id="rId29"/>
    <p:sldId id="284" r:id="rId30"/>
    <p:sldId id="285" r:id="rId31"/>
    <p:sldId id="294" r:id="rId32"/>
    <p:sldId id="295" r:id="rId33"/>
    <p:sldId id="297" r:id="rId34"/>
    <p:sldId id="288" r:id="rId35"/>
    <p:sldId id="289" r:id="rId36"/>
    <p:sldId id="286" r:id="rId37"/>
    <p:sldId id="287" r:id="rId38"/>
    <p:sldId id="290" r:id="rId39"/>
    <p:sldId id="293" r:id="rId40"/>
    <p:sldId id="296" r:id="rId41"/>
    <p:sldId id="304" r:id="rId42"/>
    <p:sldId id="303" r:id="rId43"/>
    <p:sldId id="292" r:id="rId44"/>
    <p:sldId id="306" r:id="rId45"/>
    <p:sldId id="308" r:id="rId46"/>
    <p:sldId id="309" r:id="rId47"/>
    <p:sldId id="310" r:id="rId48"/>
    <p:sldId id="311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00" r:id="rId58"/>
    <p:sldId id="299" r:id="rId59"/>
    <p:sldId id="301" r:id="rId60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EAA0E6"/>
    <a:srgbClr val="00D045"/>
    <a:srgbClr val="66FF99"/>
    <a:srgbClr val="BDFFD3"/>
    <a:srgbClr val="FFFFFF"/>
    <a:srgbClr val="F5E4E3"/>
    <a:srgbClr val="FABD8A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72CB5-91F8-42F4-8181-8AE63A7AB4DE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9D21A-FBC1-483F-9C9C-B1B18AF3C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778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07E80-55D6-496B-AF17-EB7A3D866047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Public\Documents\&#1074;&#1086;&#1089;&#1087;&#1080;&#1090;%20&#1088;&#1072;&#1073;&#1086;&#1090;&#1072;\&#1084;&#1072;&#1084;&#1072;\mama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wmf"/><Relationship Id="rId4" Type="http://schemas.openxmlformats.org/officeDocument/2006/relationships/image" Target="../media/image6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5.wmf"/><Relationship Id="rId4" Type="http://schemas.openxmlformats.org/officeDocument/2006/relationships/image" Target="../media/image63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gif"/><Relationship Id="rId4" Type="http://schemas.openxmlformats.org/officeDocument/2006/relationships/image" Target="../media/image65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gif"/><Relationship Id="rId4" Type="http://schemas.openxmlformats.org/officeDocument/2006/relationships/image" Target="../media/image65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gif"/><Relationship Id="rId4" Type="http://schemas.openxmlformats.org/officeDocument/2006/relationships/image" Target="../media/image65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5.wmf"/><Relationship Id="rId4" Type="http://schemas.openxmlformats.org/officeDocument/2006/relationships/image" Target="../media/image63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5.wmf"/><Relationship Id="rId4" Type="http://schemas.openxmlformats.org/officeDocument/2006/relationships/image" Target="../media/image75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7" Type="http://schemas.openxmlformats.org/officeDocument/2006/relationships/image" Target="../media/image64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wmf"/><Relationship Id="rId5" Type="http://schemas.openxmlformats.org/officeDocument/2006/relationships/image" Target="../media/image63.wmf"/><Relationship Id="rId4" Type="http://schemas.openxmlformats.org/officeDocument/2006/relationships/image" Target="../media/image78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gif"/><Relationship Id="rId4" Type="http://schemas.openxmlformats.org/officeDocument/2006/relationships/image" Target="../media/image80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laycast.ru/uploads/2013/11/22/6636436.jpg" TargetMode="External"/><Relationship Id="rId13" Type="http://schemas.openxmlformats.org/officeDocument/2006/relationships/hyperlink" Target="http://playcast.ru/uploads/2013/08/11/5851668.gif" TargetMode="External"/><Relationship Id="rId18" Type="http://schemas.openxmlformats.org/officeDocument/2006/relationships/hyperlink" Target="http://cs309321.vk.me/v309321926/3232/89JlU25h2uo.jpg" TargetMode="External"/><Relationship Id="rId3" Type="http://schemas.openxmlformats.org/officeDocument/2006/relationships/image" Target="../media/image85.jpeg"/><Relationship Id="rId7" Type="http://schemas.openxmlformats.org/officeDocument/2006/relationships/hyperlink" Target="http://www.trodetfond.ru/upload/image/1_(8).gif" TargetMode="External"/><Relationship Id="rId12" Type="http://schemas.openxmlformats.org/officeDocument/2006/relationships/hyperlink" Target="http://www.kungur-adm.ru/files/news/2601/1385090605.jpg" TargetMode="External"/><Relationship Id="rId17" Type="http://schemas.openxmlformats.org/officeDocument/2006/relationships/hyperlink" Target="http://www.cap.ru/HOME/58/nowosti/883f52a5656d4d7c556882e67f1fca11.jpg" TargetMode="External"/><Relationship Id="rId2" Type="http://schemas.openxmlformats.org/officeDocument/2006/relationships/image" Target="../media/image84.jpeg"/><Relationship Id="rId16" Type="http://schemas.openxmlformats.org/officeDocument/2006/relationships/hyperlink" Target="http://www.playcast.ru/uploads/2013/11/24/6650528.gif" TargetMode="External"/><Relationship Id="rId20" Type="http://schemas.openxmlformats.org/officeDocument/2006/relationships/hyperlink" Target="http://bestgif.ru/_ph/54/2/693156039.gif?141738700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g1.liveinternet.ru/images/attach/c/0/118/468/118468357_88859979.gif" TargetMode="External"/><Relationship Id="rId11" Type="http://schemas.openxmlformats.org/officeDocument/2006/relationships/hyperlink" Target="http://www.amk.lg.ua/SM/images/stories/news_2013/dm%202013.jpg" TargetMode="External"/><Relationship Id="rId5" Type="http://schemas.openxmlformats.org/officeDocument/2006/relationships/hyperlink" Target="http://&#1072;&#1087;&#1088;&#1077;&#1083;&#1077;&#1074;&#1082;&#1072;.&#1088;&#1092;/images/news/denmat.jpg" TargetMode="External"/><Relationship Id="rId15" Type="http://schemas.openxmlformats.org/officeDocument/2006/relationships/hyperlink" Target="http://mosaic-holiday.ru/wp-content/uploads/2015/04/mame-pozdravlyayu.jpg" TargetMode="External"/><Relationship Id="rId10" Type="http://schemas.openxmlformats.org/officeDocument/2006/relationships/hyperlink" Target="http://usavm.urc.ac.ru/files/imagepicker/934/den_mam_15.jpg" TargetMode="External"/><Relationship Id="rId19" Type="http://schemas.openxmlformats.org/officeDocument/2006/relationships/hyperlink" Target="http://img1.liveinternet.ru/images/attach/c/4/80/493/80493253_001.jpg" TargetMode="External"/><Relationship Id="rId4" Type="http://schemas.openxmlformats.org/officeDocument/2006/relationships/hyperlink" Target="http://bestgif.ru/_ph/54/2/277702743.gif?1437092638" TargetMode="External"/><Relationship Id="rId9" Type="http://schemas.openxmlformats.org/officeDocument/2006/relationships/hyperlink" Target="http://www.vse-pozdravleniya.ru/images/stories/prochie-prazdniki/mame/06.gif" TargetMode="External"/><Relationship Id="rId14" Type="http://schemas.openxmlformats.org/officeDocument/2006/relationships/hyperlink" Target="http://img1.liveinternet.ru/images/attach/c/0/118/448/118448103_2e0e8d2f05de8b2594a93a83b4127a13.jpg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bestgif.ru/_ph/54/2/465426923.gif" TargetMode="External"/><Relationship Id="rId13" Type="http://schemas.openxmlformats.org/officeDocument/2006/relationships/hyperlink" Target="http://we-woman.ru/wp-content/uploads/2013/04/75593129_0_56e04_8ae87991_XXL.jpg" TargetMode="External"/><Relationship Id="rId18" Type="http://schemas.openxmlformats.org/officeDocument/2006/relationships/hyperlink" Target="http://img-fotki.yandex.ru/get/6306/105877511.b6/0_6bf5c_85c2a461_XL.jpg" TargetMode="External"/><Relationship Id="rId3" Type="http://schemas.openxmlformats.org/officeDocument/2006/relationships/image" Target="../media/image84.jpeg"/><Relationship Id="rId7" Type="http://schemas.openxmlformats.org/officeDocument/2006/relationships/hyperlink" Target="http://sloby.3dn.ru/_fr/40/8307798.gif" TargetMode="External"/><Relationship Id="rId12" Type="http://schemas.openxmlformats.org/officeDocument/2006/relationships/hyperlink" Target="http://cs309321.vk.me/v309321926/32e8/QiSKJIieL2w.jpg" TargetMode="External"/><Relationship Id="rId17" Type="http://schemas.openxmlformats.org/officeDocument/2006/relationships/hyperlink" Target="http://i59.fastpic.ru/big/2013/1122/6c/4d6135fb258cf422ded0b365932cac6c.gif" TargetMode="External"/><Relationship Id="rId2" Type="http://schemas.openxmlformats.org/officeDocument/2006/relationships/image" Target="../media/image85.jpeg"/><Relationship Id="rId16" Type="http://schemas.openxmlformats.org/officeDocument/2006/relationships/hyperlink" Target="http://ana-sm.ru/uploads/posts/2008-11/1227692842_mam_0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bsolyt.ucoz.ru/_ph/2/586690854.jpg" TargetMode="External"/><Relationship Id="rId11" Type="http://schemas.openxmlformats.org/officeDocument/2006/relationships/hyperlink" Target="http://www.novyjgod.com/wp-content/uploads/2014/03/243.jpg" TargetMode="External"/><Relationship Id="rId5" Type="http://schemas.openxmlformats.org/officeDocument/2006/relationships/hyperlink" Target="http://vashechudo.ru/images/64(1).jpg" TargetMode="External"/><Relationship Id="rId15" Type="http://schemas.openxmlformats.org/officeDocument/2006/relationships/hyperlink" Target="http://teremokuv.68edu.ru/wp-content/uploads/2013/12/post-28655-1193573780.jpg" TargetMode="External"/><Relationship Id="rId10" Type="http://schemas.openxmlformats.org/officeDocument/2006/relationships/hyperlink" Target="http://mypoezia.ucoz.ru/_nw/54/14334901.jpg" TargetMode="External"/><Relationship Id="rId19" Type="http://schemas.openxmlformats.org/officeDocument/2006/relationships/hyperlink" Target="http://www.playcast.ru/uploads/2014/11/29/10839567.png" TargetMode="External"/><Relationship Id="rId4" Type="http://schemas.openxmlformats.org/officeDocument/2006/relationships/hyperlink" Target="http://bestgif.ru/_ph/54/2/693156039.gif?1417387009" TargetMode="External"/><Relationship Id="rId9" Type="http://schemas.openxmlformats.org/officeDocument/2006/relationships/hyperlink" Target="http://gifotkritki.ru/_ph/29/2/639694091.gif?1436547304" TargetMode="External"/><Relationship Id="rId14" Type="http://schemas.openxmlformats.org/officeDocument/2006/relationships/hyperlink" Target="http://www.pozdravlenye.com/img/prozadenmateri.gif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nduma.ru/public/upload/news/9c3963dec8c4da4a8d48ab990dca3302.jpg" TargetMode="External"/><Relationship Id="rId13" Type="http://schemas.openxmlformats.org/officeDocument/2006/relationships/hyperlink" Target="http://img0.liveinternet.ru/images/attach/c/4/82/382/82382102_1153967spm5fzykdt.gif" TargetMode="External"/><Relationship Id="rId18" Type="http://schemas.openxmlformats.org/officeDocument/2006/relationships/hyperlink" Target="http://img-fotki.yandex.ru/get/3411/kostyazen.1b/0_2b03e_63b172cc_L.jpg" TargetMode="External"/><Relationship Id="rId3" Type="http://schemas.openxmlformats.org/officeDocument/2006/relationships/image" Target="../media/image84.jpeg"/><Relationship Id="rId21" Type="http://schemas.openxmlformats.org/officeDocument/2006/relationships/hyperlink" Target="http://vseotkritki.ru/_ph/54/55421658.jpg" TargetMode="External"/><Relationship Id="rId7" Type="http://schemas.openxmlformats.org/officeDocument/2006/relationships/hyperlink" Target="https://content.schools.by/vorot/library/leskov.jpg" TargetMode="External"/><Relationship Id="rId12" Type="http://schemas.openxmlformats.org/officeDocument/2006/relationships/hyperlink" Target="http://playcast.ru/uploads/2013/12/16/6862245.gif" TargetMode="External"/><Relationship Id="rId17" Type="http://schemas.openxmlformats.org/officeDocument/2006/relationships/hyperlink" Target="http://ru3.anyfad.com/items/t1@4c2033e1-f07e-4af3-b737-e4392d3a6b06/ROZY-ROKSANE.jpg" TargetMode="External"/><Relationship Id="rId2" Type="http://schemas.openxmlformats.org/officeDocument/2006/relationships/image" Target="../media/image85.jpeg"/><Relationship Id="rId16" Type="http://schemas.openxmlformats.org/officeDocument/2006/relationships/hyperlink" Target="http://zaker.ru/foo/18/tyulpany_cvety_buket_dozhd_kapli_1600x1200.jpg" TargetMode="External"/><Relationship Id="rId20" Type="http://schemas.openxmlformats.org/officeDocument/2006/relationships/hyperlink" Target="http://cs616528.vk.me/v616528109/9888/XBxkVO1TGso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laycast.ru/uploads/2014/08/27/9639752.jpg" TargetMode="External"/><Relationship Id="rId11" Type="http://schemas.openxmlformats.org/officeDocument/2006/relationships/hyperlink" Target="http://st1.stranamam.ru/data/cache/2011nov/28/32/3098455_78219-700x500.jpg" TargetMode="External"/><Relationship Id="rId5" Type="http://schemas.openxmlformats.org/officeDocument/2006/relationships/hyperlink" Target="http://img1.liveinternet.ru/images/attach/c/9/107/378/107378709_4337340_26bd4d633612.gif" TargetMode="External"/><Relationship Id="rId15" Type="http://schemas.openxmlformats.org/officeDocument/2006/relationships/hyperlink" Target="http://www.playcast.ru/uploads/2015/03/17/12687070.gif" TargetMode="External"/><Relationship Id="rId10" Type="http://schemas.openxmlformats.org/officeDocument/2006/relationships/hyperlink" Target="http://mtdata.ru/u7/photo75A9/20314822815-0/original.gif" TargetMode="External"/><Relationship Id="rId19" Type="http://schemas.openxmlformats.org/officeDocument/2006/relationships/hyperlink" Target="http://f8.rimg.info/121332_f902bccfacd8a6aecd1ed1ba36c97b0a_1.jpg" TargetMode="External"/><Relationship Id="rId4" Type="http://schemas.openxmlformats.org/officeDocument/2006/relationships/hyperlink" Target="http://mir-otkritki.ru/_ph/380/2/34916625.jpg?1424981090" TargetMode="External"/><Relationship Id="rId9" Type="http://schemas.openxmlformats.org/officeDocument/2006/relationships/hyperlink" Target="http://www.playcast.ru/uploads/2015/04/06/13035203.gif" TargetMode="External"/><Relationship Id="rId14" Type="http://schemas.openxmlformats.org/officeDocument/2006/relationships/hyperlink" Target="http://www.playcast.ru/uploads/2014/11/19/10702412.gi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CCCCFF">
                <a:alpha val="50000"/>
              </a:srgbClr>
            </a:gs>
            <a:gs pos="16000">
              <a:srgbClr val="CCCCFF">
                <a:alpha val="70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>
                <a:alpha val="67000"/>
              </a:srgbClr>
            </a:gs>
            <a:gs pos="82001">
              <a:srgbClr val="99CCFF"/>
            </a:gs>
            <a:gs pos="100000">
              <a:srgbClr val="CCCCFF">
                <a:alpha val="13000"/>
              </a:srgb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916832"/>
            <a:ext cx="9144000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mam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  <p:pic>
        <p:nvPicPr>
          <p:cNvPr id="6" name="Рисунок 5" descr="4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4839376"/>
            <a:ext cx="2088232" cy="2018624"/>
          </a:xfrm>
          <a:prstGeom prst="rect">
            <a:avLst/>
          </a:prstGeom>
        </p:spPr>
      </p:pic>
      <p:pic>
        <p:nvPicPr>
          <p:cNvPr id="7" name="Рисунок 6" descr="4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10446" y="0"/>
            <a:ext cx="2533554" cy="1988840"/>
          </a:xfrm>
          <a:prstGeom prst="rect">
            <a:avLst/>
          </a:prstGeom>
        </p:spPr>
      </p:pic>
      <p:pic>
        <p:nvPicPr>
          <p:cNvPr id="8" name="Рисунок 7" descr="42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V="1">
            <a:off x="179512" y="0"/>
            <a:ext cx="3491880" cy="2110621"/>
          </a:xfrm>
          <a:prstGeom prst="rect">
            <a:avLst/>
          </a:prstGeom>
        </p:spPr>
      </p:pic>
      <p:sp>
        <p:nvSpPr>
          <p:cNvPr id="9" name="Рамка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188640"/>
            <a:ext cx="576064" cy="576064"/>
          </a:xfrm>
          <a:prstGeom prst="rect">
            <a:avLst/>
          </a:prstGeom>
          <a:noFill/>
        </p:spPr>
      </p:pic>
      <p:pic>
        <p:nvPicPr>
          <p:cNvPr id="11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2348880"/>
            <a:ext cx="432048" cy="432048"/>
          </a:xfrm>
          <a:prstGeom prst="rect">
            <a:avLst/>
          </a:prstGeom>
          <a:noFill/>
        </p:spPr>
      </p:pic>
      <p:pic>
        <p:nvPicPr>
          <p:cNvPr id="12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5013176"/>
            <a:ext cx="792088" cy="792088"/>
          </a:xfrm>
          <a:prstGeom prst="rect">
            <a:avLst/>
          </a:prstGeom>
          <a:noFill/>
        </p:spPr>
      </p:pic>
      <p:pic>
        <p:nvPicPr>
          <p:cNvPr id="13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908720"/>
            <a:ext cx="432048" cy="432048"/>
          </a:xfrm>
          <a:prstGeom prst="rect">
            <a:avLst/>
          </a:prstGeom>
          <a:noFill/>
        </p:spPr>
      </p:pic>
      <p:pic>
        <p:nvPicPr>
          <p:cNvPr id="14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5589240"/>
            <a:ext cx="432048" cy="432048"/>
          </a:xfrm>
          <a:prstGeom prst="rect">
            <a:avLst/>
          </a:prstGeom>
          <a:noFill/>
        </p:spPr>
      </p:pic>
      <p:pic>
        <p:nvPicPr>
          <p:cNvPr id="15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5877272"/>
            <a:ext cx="576064" cy="576064"/>
          </a:xfrm>
          <a:prstGeom prst="rect">
            <a:avLst/>
          </a:prstGeom>
          <a:noFill/>
        </p:spPr>
      </p:pic>
      <p:pic>
        <p:nvPicPr>
          <p:cNvPr id="16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1844824"/>
            <a:ext cx="648072" cy="648072"/>
          </a:xfrm>
          <a:prstGeom prst="rect">
            <a:avLst/>
          </a:prstGeom>
          <a:noFill/>
        </p:spPr>
      </p:pic>
      <p:pic>
        <p:nvPicPr>
          <p:cNvPr id="17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5661248"/>
            <a:ext cx="576064" cy="5760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3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" y="0"/>
            <a:ext cx="9144000" cy="7101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Безымянный7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288" y="116632"/>
            <a:ext cx="1704975" cy="257175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FC9FCB">
                <a:alpha val="65000"/>
              </a:srgbClr>
            </a:gs>
            <a:gs pos="40000">
              <a:srgbClr val="F8B049">
                <a:alpha val="11000"/>
              </a:srgbClr>
            </a:gs>
            <a:gs pos="34000">
              <a:srgbClr val="F8B049">
                <a:alpha val="5000"/>
              </a:srgbClr>
            </a:gs>
            <a:gs pos="63000">
              <a:srgbClr val="FEE7F2">
                <a:alpha val="26000"/>
              </a:srgbClr>
            </a:gs>
            <a:gs pos="67000">
              <a:srgbClr val="F952A0">
                <a:alpha val="3000"/>
              </a:srgbClr>
            </a:gs>
            <a:gs pos="69000">
              <a:srgbClr val="C50849">
                <a:alpha val="0"/>
              </a:srgbClr>
            </a:gs>
            <a:gs pos="82001">
              <a:srgbClr val="B43E85">
                <a:alpha val="18000"/>
              </a:srgbClr>
            </a:gs>
            <a:gs pos="100000">
              <a:srgbClr val="F8B04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0"/>
            <a:ext cx="7848871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Grp="1" noChangeAspect="1"/>
          </p:cNvPicPr>
          <p:nvPr isPhoto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 b="2751"/>
          <a:stretch>
            <a:fillRect/>
          </a:stretch>
        </p:blipFill>
        <p:spPr>
          <a:xfrm>
            <a:off x="1452661" y="0"/>
            <a:ext cx="60716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2850" y="6419850"/>
            <a:ext cx="15811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jpg"/>
          <p:cNvPicPr>
            <a:picLocks noGrp="1" noChangeAspect="1"/>
          </p:cNvPicPr>
          <p:nvPr isPhoto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4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5661248"/>
            <a:ext cx="1512168" cy="1008994"/>
          </a:xfrm>
          <a:prstGeom prst="rect">
            <a:avLst/>
          </a:prstGeom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6524625"/>
            <a:ext cx="20764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Безымянный10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5589240"/>
            <a:ext cx="647700" cy="190500"/>
          </a:xfrm>
          <a:prstGeom prst="rect">
            <a:avLst/>
          </a:prstGeom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1267286">
            <a:off x="323528" y="260648"/>
            <a:ext cx="8640960" cy="1584176"/>
          </a:xfrm>
          <a:prstGeom prst="rect">
            <a:avLst/>
          </a:prstGeom>
          <a:noFill/>
        </p:spPr>
        <p:txBody>
          <a:bodyPr wrap="none" rtlCol="0">
            <a:prstTxWarp prst="textSlantDown">
              <a:avLst>
                <a:gd name="adj" fmla="val 44445"/>
              </a:avLst>
            </a:prstTxWarp>
            <a:spAutoFit/>
          </a:bodyPr>
          <a:lstStyle/>
          <a:p>
            <a:r>
              <a:rPr lang="ru-RU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Мамочке с любовью</a:t>
            </a:r>
            <a:endParaRPr lang="ru-RU" sz="5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.g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Безымянный8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6309320"/>
            <a:ext cx="1476375" cy="342900"/>
          </a:xfrm>
          <a:prstGeom prst="rect">
            <a:avLst/>
          </a:prstGeom>
        </p:spPr>
      </p:pic>
      <p:pic>
        <p:nvPicPr>
          <p:cNvPr id="4" name="Рисунок 3" descr="Безымянный88.bmp"/>
          <p:cNvPicPr>
            <a:picLocks noChangeAspect="1"/>
          </p:cNvPicPr>
          <p:nvPr/>
        </p:nvPicPr>
        <p:blipFill>
          <a:blip r:embed="rId5" cstate="print"/>
          <a:srcRect l="17948" r="28206"/>
          <a:stretch>
            <a:fillRect/>
          </a:stretch>
        </p:blipFill>
        <p:spPr>
          <a:xfrm>
            <a:off x="1331640" y="2474962"/>
            <a:ext cx="360040" cy="1962150"/>
          </a:xfrm>
          <a:prstGeom prst="rect">
            <a:avLst/>
          </a:prstGeom>
          <a:effectLst>
            <a:softEdge rad="127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gif"/>
          <p:cNvPicPr>
            <a:picLocks noGrp="1" noChangeAspect="1"/>
          </p:cNvPicPr>
          <p:nvPr isPhoto="1"/>
        </p:nvPicPr>
        <p:blipFill>
          <a:blip r:embed="rId2" cstate="print">
            <a:lum bright="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00B0F0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jpg"/>
          <p:cNvPicPr>
            <a:picLocks noGrp="1" noChangeAspect="1"/>
          </p:cNvPicPr>
          <p:nvPr isPhoto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38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1560" y="4741892"/>
            <a:ext cx="7776864" cy="2116108"/>
          </a:xfrm>
          <a:prstGeom prst="rect">
            <a:avLst/>
          </a:prstGeom>
          <a:noFill/>
        </p:spPr>
        <p:txBody>
          <a:bodyPr wrap="none" rtlCol="0">
            <a:prstTxWarp prst="textCurveDown">
              <a:avLst>
                <a:gd name="adj" fmla="val 36692"/>
              </a:avLst>
            </a:prstTxWarp>
            <a:spAutoFit/>
          </a:bodyPr>
          <a:lstStyle/>
          <a:p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Любимой мамочке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EAA0E6"/>
          </a:solidFill>
          <a:ln>
            <a:solidFill>
              <a:srgbClr val="EAA0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0"/>
            <a:ext cx="7776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4225" y="6600825"/>
            <a:ext cx="20097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1.jpg"/>
          <p:cNvPicPr>
            <a:picLocks noChangeAspect="1"/>
          </p:cNvPicPr>
          <p:nvPr/>
        </p:nvPicPr>
        <p:blipFill>
          <a:blip r:embed="rId2" cstate="print"/>
          <a:srcRect b="4018"/>
          <a:stretch>
            <a:fillRect/>
          </a:stretch>
        </p:blipFill>
        <p:spPr>
          <a:xfrm>
            <a:off x="0" y="0"/>
            <a:ext cx="9144000" cy="6952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708920"/>
            <a:ext cx="8311891" cy="1368152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Самой любимой и единственной</a:t>
            </a:r>
            <a:endParaRPr lang="ru-RU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rgbClr val="E6DCAC">
                <a:alpha val="30000"/>
              </a:srgbClr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7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.gif"/>
          <p:cNvPicPr>
            <a:picLocks noGrp="1" noChangeAspect="1"/>
          </p:cNvPicPr>
          <p:nvPr isPhoto="1"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rgbClr val="8488C4">
                <a:alpha val="58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5158" y="0"/>
            <a:ext cx="6733685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792" y="188640"/>
            <a:ext cx="504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твой цветочек, мама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так люблю тебя.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EAA0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00B0F0"/>
          </a:solidFill>
          <a:ln>
            <a:solidFill>
              <a:srgbClr val="EAA0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EAA0E6"/>
          </a:solidFill>
          <a:ln>
            <a:solidFill>
              <a:srgbClr val="EAA0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6576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00D045"/>
          </a:solidFill>
          <a:ln>
            <a:solidFill>
              <a:srgbClr val="66FF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27584" y="188640"/>
            <a:ext cx="7953909" cy="1107996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53572"/>
              </a:avLst>
            </a:prstTxWarp>
            <a:spAutoFit/>
          </a:bodyPr>
          <a:lstStyle/>
          <a:p>
            <a:r>
              <a:rPr lang="ru-RU" sz="6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Для тебя, моя родная</a:t>
            </a:r>
            <a:endParaRPr lang="ru-RU" sz="6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.jpg"/>
          <p:cNvPicPr>
            <a:picLocks noChangeAspect="1"/>
          </p:cNvPicPr>
          <p:nvPr/>
        </p:nvPicPr>
        <p:blipFill>
          <a:blip r:embed="rId2" cstate="print"/>
          <a:srcRect l="1963" b="485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>
                <a:alpha val="88000"/>
              </a:srgbClr>
            </a:gs>
            <a:gs pos="22000">
              <a:srgbClr val="F8B049"/>
            </a:gs>
            <a:gs pos="56000">
              <a:srgbClr val="FEE7F2"/>
            </a:gs>
            <a:gs pos="43000">
              <a:srgbClr val="F952A0"/>
            </a:gs>
            <a:gs pos="39000">
              <a:srgbClr val="C50849">
                <a:alpha val="67000"/>
              </a:srgbClr>
            </a:gs>
            <a:gs pos="71000">
              <a:srgbClr val="B43E85">
                <a:alpha val="75000"/>
              </a:srgbClr>
            </a:gs>
            <a:gs pos="88000">
              <a:srgbClr val="F8B049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95739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EAA0E6"/>
          </a:solidFill>
          <a:ln>
            <a:solidFill>
              <a:srgbClr val="EAA0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5445224"/>
            <a:ext cx="4786695" cy="769441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reekS" pitchFamily="2" charset="0"/>
                <a:cs typeface="GreekS" pitchFamily="2" charset="0"/>
              </a:rPr>
              <a:t>Любимой мамочке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reekS" pitchFamily="2" charset="0"/>
              <a:cs typeface="GreekS" pitchFamily="2" charset="0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EAA0E6"/>
          </a:solidFill>
          <a:ln>
            <a:solidFill>
              <a:srgbClr val="EAA0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DDEBCF">
                <a:alpha val="26000"/>
              </a:srgbClr>
            </a:gs>
            <a:gs pos="33000">
              <a:srgbClr val="9CB86E"/>
            </a:gs>
            <a:gs pos="100000">
              <a:srgbClr val="156B13"/>
            </a:gs>
          </a:gsLst>
          <a:lin ang="6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93738" y="0"/>
            <a:ext cx="77565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2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Безымянный9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0432" y="6808867"/>
            <a:ext cx="683568" cy="49134"/>
          </a:xfrm>
          <a:prstGeom prst="rect">
            <a:avLst/>
          </a:prstGeo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EAA0E6"/>
          </a:solidFill>
          <a:ln>
            <a:solidFill>
              <a:srgbClr val="EAA0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00B050"/>
          </a:solidFill>
          <a:ln>
            <a:solidFill>
              <a:srgbClr val="92D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6900" y="0"/>
            <a:ext cx="34671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EAA0E6"/>
          </a:solidFill>
          <a:ln>
            <a:solidFill>
              <a:srgbClr val="EAA0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брезан.bmp"/>
          <p:cNvPicPr>
            <a:picLocks noChangeAspect="1"/>
          </p:cNvPicPr>
          <p:nvPr/>
        </p:nvPicPr>
        <p:blipFill>
          <a:blip r:embed="rId2" cstate="print"/>
          <a:srcRect b="5411"/>
          <a:stretch>
            <a:fillRect/>
          </a:stretch>
        </p:blipFill>
        <p:spPr>
          <a:xfrm>
            <a:off x="1" y="404664"/>
            <a:ext cx="9144000" cy="604867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6725" y="5949280"/>
            <a:ext cx="1057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0"/>
            <a:ext cx="82089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2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332656"/>
            <a:ext cx="6984776" cy="1296144"/>
          </a:xfrm>
          <a:prstGeom prst="rect">
            <a:avLst/>
          </a:prstGeom>
          <a:noFill/>
        </p:spPr>
        <p:txBody>
          <a:bodyPr wrap="none" rtlCol="0">
            <a:prstTxWarp prst="textTriangle">
              <a:avLst>
                <a:gd name="adj" fmla="val 63024"/>
              </a:avLst>
            </a:prstTxWarp>
            <a:spAutoFit/>
          </a:bodyPr>
          <a:lstStyle/>
          <a:p>
            <a:r>
              <a:rPr lang="ru-RU" sz="6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Monotype Corsiva" pitchFamily="66" charset="0"/>
              </a:rPr>
              <a:t>Мамочка, с праздником</a:t>
            </a:r>
            <a:endParaRPr lang="ru-RU" sz="60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vseotkritki.ru/_ph/54/55421658.jpg"/>
          <p:cNvPicPr>
            <a:picLocks noChangeAspect="1" noChangeArrowheads="1"/>
          </p:cNvPicPr>
          <p:nvPr/>
        </p:nvPicPr>
        <p:blipFill>
          <a:blip r:embed="rId2" cstate="print"/>
          <a:srcRect b="37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BDFFD3"/>
          </a:solidFill>
          <a:ln>
            <a:solidFill>
              <a:srgbClr val="66FF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7030A0">
                <a:alpha val="88000"/>
              </a:srgbClr>
            </a:gs>
            <a:gs pos="17999">
              <a:srgbClr val="0070C0">
                <a:alpha val="73000"/>
              </a:srgbClr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cs616528.vk.me/v616528109/9888/XBxkVO1TG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857999" cy="68580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3" name="Рисунок 2" descr="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 flipV="1">
            <a:off x="3995936" y="5373216"/>
            <a:ext cx="4762500" cy="1844824"/>
          </a:xfrm>
          <a:prstGeom prst="rect">
            <a:avLst/>
          </a:prstGeo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00B0F0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.jpg">
            <a:hlinkClick r:id="" action="ppaction://hlinkshowjump?jump=endshow"/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Умножение 2">
            <a:hlinkClick r:id="" action="ppaction://hlinkshowjump?jump=endshow"/>
          </p:cNvPr>
          <p:cNvSpPr/>
          <p:nvPr/>
        </p:nvSpPr>
        <p:spPr>
          <a:xfrm>
            <a:off x="8676456" y="0"/>
            <a:ext cx="467544" cy="482352"/>
          </a:xfrm>
          <a:prstGeom prst="mathMultiply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5181600" y="762000"/>
            <a:ext cx="3810000" cy="5715000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5000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5257800" y="304800"/>
            <a:ext cx="3886200" cy="61722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FF0066"/>
                </a:solidFill>
              </a:rPr>
              <a:t>САМАЯ ПРЕКРАСНАЯ ИЗ ЖЕНЩИН - ЖЕНЩИНА С РЕБЁНКОМ  НА РУКАХ!</a:t>
            </a:r>
          </a:p>
        </p:txBody>
      </p:sp>
      <p:pic>
        <p:nvPicPr>
          <p:cNvPr id="3077" name="Picture 6" descr="170859700071d47aca0cd9075e981cbc0dd3d1553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" b="5531"/>
          <a:stretch>
            <a:fillRect/>
          </a:stretch>
        </p:blipFill>
        <p:spPr>
          <a:xfrm>
            <a:off x="152400" y="228600"/>
            <a:ext cx="4894263" cy="6477000"/>
          </a:xfrm>
        </p:spPr>
      </p:pic>
      <p:pic>
        <p:nvPicPr>
          <p:cNvPr id="3078" name="Picture 10" descr="J0099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83313"/>
            <a:ext cx="55626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2" descr="J0099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45568" y="2874168"/>
            <a:ext cx="60198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3" descr="J0099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40682" y="2778918"/>
            <a:ext cx="6324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4" descr="J0099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3"/>
            <a:ext cx="51054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6" descr="f8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867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7" descr="f8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8" descr="f8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4196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21" descr="J00991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6448425"/>
            <a:ext cx="21494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9" descr="f8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20" descr="f8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81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060356"/>
      </p:ext>
    </p:extLst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J01994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59375"/>
            <a:ext cx="22288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xn-b1ab7abkm4ew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71800"/>
            <a:ext cx="8915400" cy="33226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smtClean="0">
                <a:solidFill>
                  <a:srgbClr val="FF0066"/>
                </a:solidFill>
              </a:rPr>
              <a:t>Мама, мамочка!</a:t>
            </a:r>
            <a:r>
              <a:rPr lang="ru-RU" sz="3600" b="1" smtClean="0">
                <a:solidFill>
                  <a:srgbClr val="0033CC"/>
                </a:solidFill>
              </a:rPr>
              <a:t> Сколько тепла таит это слово! Материнская любовь способна греть нас всегда, потому что дети – самое дорогое для матери. </a:t>
            </a:r>
            <a:r>
              <a:rPr lang="ru-RU" sz="3600" b="1" smtClean="0">
                <a:solidFill>
                  <a:srgbClr val="FF0066"/>
                </a:solidFill>
              </a:rPr>
              <a:t>Мама – первый учитель и друг</a:t>
            </a:r>
            <a:r>
              <a:rPr lang="ru-RU" sz="3600" b="1" smtClean="0">
                <a:solidFill>
                  <a:srgbClr val="0033CC"/>
                </a:solidFill>
              </a:rPr>
              <a:t>, она всегда поймет, утешит, поможет!</a:t>
            </a:r>
            <a:r>
              <a:rPr lang="ru-RU" sz="4000" smtClean="0"/>
              <a:t> </a:t>
            </a:r>
          </a:p>
        </p:txBody>
      </p:sp>
      <p:pic>
        <p:nvPicPr>
          <p:cNvPr id="5125" name="Picture 6" descr="J00991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3525" y="3057525"/>
            <a:ext cx="6858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J00991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77956">
            <a:off x="0" y="533400"/>
            <a:ext cx="21494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 descr="f8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395524"/>
      </p:ext>
    </p:extLst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6147" name="Picture 4" descr="f_181585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74" b="7401"/>
          <a:stretch>
            <a:fillRect/>
          </a:stretch>
        </p:blipFill>
        <p:spPr>
          <a:xfrm>
            <a:off x="3575050" y="2003425"/>
            <a:ext cx="5568950" cy="4854575"/>
          </a:xfrm>
        </p:spPr>
      </p:pic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867400" cy="6705600"/>
          </a:xfrm>
        </p:spPr>
        <p:txBody>
          <a:bodyPr/>
          <a:lstStyle/>
          <a:p>
            <a:pPr algn="l" eaLnBrk="1" hangingPunct="1"/>
            <a:r>
              <a:rPr lang="ru-RU" sz="3600" b="1" smtClean="0">
                <a:solidFill>
                  <a:srgbClr val="0033CC"/>
                </a:solidFill>
              </a:rPr>
              <a:t>Слова </a:t>
            </a:r>
            <a:r>
              <a:rPr lang="ru-RU" sz="3600" b="1" smtClean="0">
                <a:solidFill>
                  <a:srgbClr val="FF0000"/>
                </a:solidFill>
              </a:rPr>
              <a:t>мама</a:t>
            </a:r>
            <a:r>
              <a:rPr lang="ru-RU" sz="3600" b="1" smtClean="0">
                <a:solidFill>
                  <a:srgbClr val="0033CC"/>
                </a:solidFill>
              </a:rPr>
              <a:t> – одно из самых древних на Земле. Оно почти одинаково звучит на языках разных народов. Сколько тепла таит слово, которым называют самого близкого, дорогого и единственного человека!</a:t>
            </a:r>
          </a:p>
        </p:txBody>
      </p:sp>
      <p:pic>
        <p:nvPicPr>
          <p:cNvPr id="6149" name="Picture 14" descr="J0099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227763"/>
            <a:ext cx="54864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5" descr="J0099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72932" y="2777331"/>
            <a:ext cx="62484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8" descr="J009917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56198">
            <a:off x="6248400" y="609600"/>
            <a:ext cx="20574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6" descr="f8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667415"/>
      </p:ext>
    </p:extLst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mama_r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9144000" cy="6864350"/>
          </a:xfrm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6002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sz="4000" b="1" i="1" smtClean="0"/>
              <a:t> </a:t>
            </a:r>
            <a:r>
              <a:rPr lang="ru-RU" sz="3600" b="1" smtClean="0">
                <a:solidFill>
                  <a:srgbClr val="0033CC"/>
                </a:solidFill>
              </a:rPr>
              <a:t>Есть такие понятия: </a:t>
            </a:r>
            <a:r>
              <a:rPr lang="ru-RU" sz="3600" b="1" smtClean="0">
                <a:solidFill>
                  <a:srgbClr val="FF0066"/>
                </a:solidFill>
              </a:rPr>
              <a:t>мудрость матери</a:t>
            </a:r>
            <a:r>
              <a:rPr lang="ru-RU" sz="3600" b="1" smtClean="0">
                <a:solidFill>
                  <a:srgbClr val="0033CC"/>
                </a:solidFill>
              </a:rPr>
              <a:t>, </a:t>
            </a:r>
            <a:r>
              <a:rPr lang="ru-RU" sz="3600" b="1" smtClean="0">
                <a:solidFill>
                  <a:srgbClr val="FF0066"/>
                </a:solidFill>
              </a:rPr>
              <a:t>мужество матери</a:t>
            </a:r>
            <a:r>
              <a:rPr lang="ru-RU" sz="3600" b="1" smtClean="0">
                <a:solidFill>
                  <a:srgbClr val="0033CC"/>
                </a:solidFill>
              </a:rPr>
              <a:t>. Люди складывают стихи о чутком сердце матери…</a:t>
            </a:r>
          </a:p>
        </p:txBody>
      </p:sp>
      <p:pic>
        <p:nvPicPr>
          <p:cNvPr id="7172" name="Picture 9" descr="J0099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9075" y="3013075"/>
            <a:ext cx="6858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1" descr="J009917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56198">
            <a:off x="6423025" y="5851525"/>
            <a:ext cx="2438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f8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74853"/>
      </p:ext>
    </p:extLst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_mg_800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276600"/>
            <a:ext cx="7543800" cy="2057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i="1" smtClean="0">
                <a:solidFill>
                  <a:srgbClr val="FF0000"/>
                </a:solidFill>
              </a:rPr>
              <a:t> </a:t>
            </a:r>
            <a:r>
              <a:rPr lang="ru-RU" sz="3600" b="1" smtClean="0">
                <a:solidFill>
                  <a:srgbClr val="FF0000"/>
                </a:solidFill>
              </a:rPr>
              <a:t>Мама </a:t>
            </a:r>
            <a:r>
              <a:rPr lang="ru-RU" sz="3600" b="1" smtClean="0">
                <a:solidFill>
                  <a:srgbClr val="0033CC"/>
                </a:solidFill>
              </a:rPr>
              <a:t>учит нас быть мудрыми, дает советы, заботится о нас, передает нам свои песни, оберегает нас. Мать следит за нашей дорогой. </a:t>
            </a:r>
            <a:r>
              <a:rPr lang="ru-RU" sz="3600" b="1" smtClean="0">
                <a:solidFill>
                  <a:srgbClr val="FF0000"/>
                </a:solidFill>
              </a:rPr>
              <a:t>Материнская любовь греет до старости.</a:t>
            </a:r>
            <a:r>
              <a:rPr lang="ru-RU" sz="4000" smtClean="0"/>
              <a:t> </a:t>
            </a:r>
          </a:p>
        </p:txBody>
      </p:sp>
      <p:pic>
        <p:nvPicPr>
          <p:cNvPr id="8196" name="Picture 7" descr="J00991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28257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8" descr="J00991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248400"/>
            <a:ext cx="28257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" descr="J00991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19800" y="6172200"/>
            <a:ext cx="28257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0" descr="J009917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56198">
            <a:off x="-457200" y="914400"/>
            <a:ext cx="344963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1" descr="f8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209019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FF0066"/>
                </a:solidFill>
              </a:rPr>
              <a:t>Нашим бабушкам!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chemeClr val="accent2"/>
                </a:solidFill>
              </a:rPr>
              <a:t>Если у нас радость, они радуются вместе с нами, а если грустно - они успокоят и утешат.</a:t>
            </a:r>
            <a:r>
              <a:rPr lang="ru-RU" smtClean="0">
                <a:solidFill>
                  <a:schemeClr val="accent2"/>
                </a:solidFill>
              </a:rPr>
              <a:t> </a:t>
            </a:r>
          </a:p>
          <a:p>
            <a:pPr eaLnBrk="1" hangingPunct="1"/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685800" y="3306763"/>
            <a:ext cx="74231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3600" b="1" i="1">
                <a:solidFill>
                  <a:srgbClr val="FF0066"/>
                </a:solidFill>
              </a:rPr>
              <a:t>А какие золотые руки у наших бабушек, сколько они всего умеют делать! </a:t>
            </a:r>
          </a:p>
          <a:p>
            <a:endParaRPr lang="ru-RU" sz="3600" b="1" i="1">
              <a:solidFill>
                <a:srgbClr val="FF0066"/>
              </a:solidFill>
            </a:endParaRPr>
          </a:p>
        </p:txBody>
      </p:sp>
      <p:pic>
        <p:nvPicPr>
          <p:cNvPr id="12294" name="Picture 6" descr="J00991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5050"/>
            <a:ext cx="9144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J00991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5367337" y="3014663"/>
            <a:ext cx="6791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9" descr="J00991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56198">
            <a:off x="5937250" y="5065713"/>
            <a:ext cx="31242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8" descr="f8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6482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821853"/>
      </p:ext>
    </p:extLst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175"/>
            <a:ext cx="9144000" cy="685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46.jpg"/>
          <p:cNvPicPr>
            <a:picLocks noChangeAspect="1"/>
          </p:cNvPicPr>
          <p:nvPr/>
        </p:nvPicPr>
        <p:blipFill>
          <a:blip r:embed="rId3" cstate="print">
            <a:lum bright="18000" contrast="2000"/>
          </a:blip>
          <a:stretch>
            <a:fillRect/>
          </a:stretch>
        </p:blipFill>
        <p:spPr>
          <a:xfrm rot="16200000">
            <a:off x="591702" y="4437648"/>
            <a:ext cx="1931154" cy="2285027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3315" name="Picture 3" descr="8113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" b="9085"/>
          <a:stretch>
            <a:fillRect/>
          </a:stretch>
        </p:blipFill>
        <p:spPr>
          <a:xfrm>
            <a:off x="0" y="0"/>
            <a:ext cx="9144000" cy="6159500"/>
          </a:xfrm>
        </p:spPr>
      </p:pic>
      <p:pic>
        <p:nvPicPr>
          <p:cNvPr id="13316" name="Picture 5" descr="J01878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83197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5181600"/>
            <a:ext cx="9448800" cy="1524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i="1" smtClean="0"/>
              <a:t> </a:t>
            </a:r>
            <a:r>
              <a:rPr lang="ru-RU" sz="2400" smtClean="0">
                <a:solidFill>
                  <a:schemeClr val="accent2"/>
                </a:solidFill>
              </a:rPr>
              <a:t>Каждую секунду в мире рождается три человека, и они тоже вскоре смогут произнести слово </a:t>
            </a:r>
            <a:r>
              <a:rPr lang="ru-RU" sz="2400" smtClean="0">
                <a:solidFill>
                  <a:srgbClr val="FF0066"/>
                </a:solidFill>
              </a:rPr>
              <a:t>“мама”.</a:t>
            </a:r>
            <a:r>
              <a:rPr lang="ru-RU" sz="2400" smtClean="0">
                <a:solidFill>
                  <a:schemeClr val="accent2"/>
                </a:solidFill>
              </a:rPr>
              <a:t> С первого дня жизни ребенка мать живет его дыханием, его слезами и улыбками</a:t>
            </a:r>
            <a:r>
              <a:rPr lang="ru-RU" sz="2400" smtClean="0"/>
              <a:t>.</a:t>
            </a:r>
            <a:r>
              <a:rPr lang="ru-RU" sz="4000" smtClean="0"/>
              <a:t> </a:t>
            </a:r>
          </a:p>
        </p:txBody>
      </p:sp>
      <p:pic>
        <p:nvPicPr>
          <p:cNvPr id="13318" name="Picture 11" descr="J00991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690019" y="2690019"/>
            <a:ext cx="612298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4" descr="J00991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56198">
            <a:off x="6248400" y="4572000"/>
            <a:ext cx="2895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3" descr="f8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191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662123"/>
      </p:ext>
    </p:extLst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145bi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33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696200" cy="16002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sz="3600" b="1" i="1" smtClean="0">
                <a:solidFill>
                  <a:schemeClr val="accent2"/>
                </a:solidFill>
              </a:rPr>
              <a:t>Солнце согревает все живое, а ее любовь жизнь малыша. </a:t>
            </a:r>
            <a:r>
              <a:rPr lang="ru-RU" sz="3600" b="1" i="1" smtClean="0">
                <a:solidFill>
                  <a:srgbClr val="FF0066"/>
                </a:solidFill>
              </a:rPr>
              <a:t>У мамы самое доброе и ласковое сердце, самые добрые и ласковые руки на свете!</a:t>
            </a:r>
            <a:r>
              <a:rPr lang="ru-RU" sz="4000" smtClean="0"/>
              <a:t> </a:t>
            </a:r>
          </a:p>
        </p:txBody>
      </p:sp>
      <p:pic>
        <p:nvPicPr>
          <p:cNvPr id="14340" name="Picture 7" descr="J0099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5050"/>
            <a:ext cx="9144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J0187817"/>
          <p:cNvPicPr>
            <a:picLocks noChangeAspect="1" noChangeArrowheads="1"/>
          </p:cNvPicPr>
          <p:nvPr>
            <p:ph type="body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114800"/>
            <a:ext cx="1544638" cy="2001838"/>
          </a:xfrm>
          <a:noFill/>
        </p:spPr>
      </p:pic>
      <p:pic>
        <p:nvPicPr>
          <p:cNvPr id="14342" name="Picture 9" descr="J00991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56198">
            <a:off x="6629400" y="5181600"/>
            <a:ext cx="23622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0" descr="f8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724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68017"/>
      </p:ext>
    </p:extLst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152400"/>
            <a:ext cx="3962400" cy="5715000"/>
          </a:xfrm>
        </p:spPr>
        <p:txBody>
          <a:bodyPr/>
          <a:lstStyle/>
          <a:p>
            <a:pPr eaLnBrk="1" hangingPunct="1"/>
            <a:r>
              <a:rPr lang="ru-RU" sz="2800" b="1" smtClean="0"/>
              <a:t>  Мать-чудо мира! Своей готовностью к самопожертвованию она наделяет ребёнка чувством надежности, защищенности!</a:t>
            </a:r>
          </a:p>
        </p:txBody>
      </p:sp>
      <p:pic>
        <p:nvPicPr>
          <p:cNvPr id="15364" name="Picture 4" descr="anne_cocuk_resimler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13338" cy="6858000"/>
          </a:xfrm>
        </p:spPr>
      </p:pic>
      <p:pic>
        <p:nvPicPr>
          <p:cNvPr id="15365" name="Picture 5" descr="J01878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648200"/>
            <a:ext cx="1808163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J01878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29200"/>
            <a:ext cx="1065213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J00991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4738"/>
            <a:ext cx="57912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J00991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43075" y="2752725"/>
            <a:ext cx="6248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2" descr="J009917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0588">
            <a:off x="7086600" y="457200"/>
            <a:ext cx="1828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1" descr="f8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28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76204"/>
      </p:ext>
    </p:extLst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6387" name="Picture 4" descr="mamarebenoklubov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350"/>
            <a:ext cx="7007225" cy="6851650"/>
          </a:xfrm>
        </p:spPr>
      </p:pic>
      <p:pic>
        <p:nvPicPr>
          <p:cNvPr id="16388" name="Picture 6" descr="J0099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43600"/>
            <a:ext cx="673258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304800"/>
            <a:ext cx="6705600" cy="1981200"/>
          </a:xfrm>
        </p:spPr>
        <p:txBody>
          <a:bodyPr/>
          <a:lstStyle/>
          <a:p>
            <a:pPr algn="l" eaLnBrk="1" hangingPunct="1"/>
            <a:r>
              <a:rPr lang="ru-RU" b="1" smtClean="0">
                <a:solidFill>
                  <a:srgbClr val="FF0066"/>
                </a:solidFill>
              </a:rPr>
              <a:t>С  ПРАЗДНИКОМ ВАС!</a:t>
            </a:r>
          </a:p>
        </p:txBody>
      </p:sp>
      <p:pic>
        <p:nvPicPr>
          <p:cNvPr id="16390" name="Picture 8" descr="NA01357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84725"/>
            <a:ext cx="28194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 descr="f8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f8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410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f8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800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2" descr="J0099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440781" y="2974181"/>
            <a:ext cx="61722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191564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7411" name="Picture 4" descr="f_1815850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81800" cy="6781800"/>
          </a:xfrm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304800"/>
            <a:ext cx="5486400" cy="13716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sz="3600" b="1" smtClean="0">
                <a:solidFill>
                  <a:srgbClr val="FF0066"/>
                </a:solidFill>
              </a:rPr>
              <a:t>Пожелаем матерям всего мира :счастья, добра, мира, любви !</a:t>
            </a:r>
          </a:p>
        </p:txBody>
      </p:sp>
      <p:pic>
        <p:nvPicPr>
          <p:cNvPr id="17413" name="Picture 6" descr="J0099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5050"/>
            <a:ext cx="67818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f8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41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J0099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713831" y="2713831"/>
            <a:ext cx="60960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90600"/>
      </p:ext>
    </p:extLst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8229600" cy="4694238"/>
          </a:xfrm>
        </p:spPr>
        <p:txBody>
          <a:bodyPr/>
          <a:lstStyle/>
          <a:p>
            <a:pPr algn="l" eaLnBrk="1" hangingPunct="1"/>
            <a:r>
              <a:rPr lang="ru-RU" sz="3600" b="1" smtClean="0">
                <a:solidFill>
                  <a:srgbClr val="3333FF"/>
                </a:solidFill>
              </a:rPr>
              <a:t>      Дорогие женщины!</a:t>
            </a:r>
            <a:br>
              <a:rPr lang="ru-RU" sz="3600" b="1" smtClean="0">
                <a:solidFill>
                  <a:srgbClr val="3333FF"/>
                </a:solidFill>
              </a:rPr>
            </a:br>
            <a:r>
              <a:rPr lang="ru-RU" sz="3600" b="1" smtClean="0">
                <a:solidFill>
                  <a:srgbClr val="FF0066"/>
                </a:solidFill>
              </a:rPr>
              <a:t>Пусть ваши лица устают только от улыбок, а руки –от букетов цветов!</a:t>
            </a:r>
            <a:br>
              <a:rPr lang="ru-RU" sz="3600" b="1" smtClean="0">
                <a:solidFill>
                  <a:srgbClr val="FF0066"/>
                </a:solidFill>
              </a:rPr>
            </a:br>
            <a:r>
              <a:rPr lang="ru-RU" sz="3600" b="1" smtClean="0">
                <a:solidFill>
                  <a:srgbClr val="FF0066"/>
                </a:solidFill>
              </a:rPr>
              <a:t>Пусть ваш домашний очаг всегда украшает уют, достаток, любовь, счастье!</a:t>
            </a:r>
            <a:br>
              <a:rPr lang="ru-RU" sz="3600" b="1" smtClean="0">
                <a:solidFill>
                  <a:srgbClr val="FF0066"/>
                </a:solidFill>
              </a:rPr>
            </a:br>
            <a:r>
              <a:rPr lang="ru-RU" sz="3600" b="1" smtClean="0">
                <a:solidFill>
                  <a:srgbClr val="FF0066"/>
                </a:solidFill>
              </a:rPr>
              <a:t>Пусть ваши дети будут послушными!</a:t>
            </a:r>
          </a:p>
        </p:txBody>
      </p:sp>
      <p:pic>
        <p:nvPicPr>
          <p:cNvPr id="18436" name="Picture 3" descr="657a8bc2b97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81400"/>
            <a:ext cx="3733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J0099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5050"/>
            <a:ext cx="67818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J0099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718593" y="2718593"/>
            <a:ext cx="60960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19147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9459" name="Picture 2" descr="i-10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01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0" y="228600"/>
            <a:ext cx="6324600" cy="22002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Спасибо за внимаие!</a:t>
            </a:r>
          </a:p>
        </p:txBody>
      </p:sp>
      <p:pic>
        <p:nvPicPr>
          <p:cNvPr id="19461" name="Picture 5" descr="J0099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867400"/>
            <a:ext cx="650398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266942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56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8.jpg"/>
          <p:cNvPicPr>
            <a:picLocks noChangeAspect="1"/>
          </p:cNvPicPr>
          <p:nvPr/>
        </p:nvPicPr>
        <p:blipFill>
          <a:blip r:embed="rId3" cstate="print">
            <a:lum bright="27000" contrast="-35000"/>
          </a:blip>
          <a:srcRect l="1942" r="1942" b="48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0"/>
              <a:lum bright="27000" contrast="-35000"/>
            </a:blip>
            <a:srcRect/>
            <a:tile tx="0" ty="0" sx="100000" sy="100000" flip="none" algn="tl"/>
          </a:blip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Источники информации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80728"/>
            <a:ext cx="8496944" cy="5472608"/>
          </a:xfrm>
        </p:spPr>
        <p:txBody>
          <a:bodyPr>
            <a:normAutofit fontScale="92500" lnSpcReduction="10000"/>
          </a:bodyPr>
          <a:lstStyle/>
          <a:p>
            <a:r>
              <a:rPr lang="ru-RU" sz="1800" u="sng" dirty="0" smtClean="0">
                <a:hlinkClick r:id="rId4"/>
              </a:rPr>
              <a:t>http://bestgif.ru/_ph/54/2/277702743.gif?1437092638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5"/>
              </a:rPr>
              <a:t>http://xn--80aafla5ae4aj.xn--p1ai/images/news/denmat.jpg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6"/>
              </a:rPr>
              <a:t>http://img1.liveinternet.ru/images/attach/c/0/118/468/118468357_88859979.gif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7"/>
              </a:rPr>
              <a:t>http://www.trodetfond.ru/upload/image/1_(8).gif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8"/>
              </a:rPr>
              <a:t>http://www.playcast.ru/uploads/2013/11/22/6636436.jpg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9"/>
              </a:rPr>
              <a:t>http://www.vse-pozdravleniya.ru/images/stories/prochie-prazdniki/mame/06.gif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0"/>
              </a:rPr>
              <a:t>http://usavm.urc.ac.ru/files/imagepicker/934/den_mam_15.jpg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1"/>
              </a:rPr>
              <a:t>http://www.amk.lg.ua/SM/images/stories/news_2013/dm%202013.jpg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2"/>
              </a:rPr>
              <a:t>http://www.kungur-adm.ru/files/news/2601/1385090605.jpg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3"/>
              </a:rPr>
              <a:t>http://playcast.ru/uploads/2013/08/11/5851668.gif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4"/>
              </a:rPr>
              <a:t>http://img1.liveinternet.ru/images/attach/c/0/118/448/118448103_2e0e8d2f05de8b2594a93a83b4127a13.jpg</a:t>
            </a:r>
            <a:r>
              <a:rPr lang="ru-RU" sz="1800" dirty="0" smtClean="0"/>
              <a:t> </a:t>
            </a:r>
          </a:p>
          <a:p>
            <a:r>
              <a:rPr lang="ru-RU" sz="1800" u="sng" dirty="0" smtClean="0">
                <a:hlinkClick r:id="rId15"/>
              </a:rPr>
              <a:t>http://mosaic-holiday.ru/wp-content/uploads/2015/04/mame-pozdravlyayu.jpg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6"/>
              </a:rPr>
              <a:t>http://www.playcast.ru/uploads/2013/11/24/6650528.gif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7"/>
              </a:rPr>
              <a:t>http://www.cap.ru/HOME/58/nowosti/883f52a5656d4d7c556882e67f1fca11.jpg</a:t>
            </a:r>
            <a:r>
              <a:rPr lang="ru-RU" sz="1800" u="sng" dirty="0" smtClean="0"/>
              <a:t>   </a:t>
            </a:r>
            <a:endParaRPr lang="ru-RU" sz="1800" dirty="0" smtClean="0"/>
          </a:p>
          <a:p>
            <a:r>
              <a:rPr lang="ru-RU" sz="1800" u="sng" dirty="0" smtClean="0">
                <a:hlinkClick r:id="rId18"/>
              </a:rPr>
              <a:t>http://cs309321.vk.me/v309321926/3232/89JlU25h2uo.jpg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9"/>
              </a:rPr>
              <a:t>http://img1.liveinternet.ru/images/attach/c/4/80/493/80493253_001.jpg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20"/>
              </a:rPr>
              <a:t>http://bestgif.ru/_ph/54/2/693156039.gif?1417387009</a:t>
            </a:r>
            <a:endParaRPr lang="ru-RU" sz="1800" dirty="0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8.jpg"/>
          <p:cNvPicPr>
            <a:picLocks noChangeAspect="1"/>
          </p:cNvPicPr>
          <p:nvPr/>
        </p:nvPicPr>
        <p:blipFill>
          <a:blip r:embed="rId2" cstate="print">
            <a:lum bright="27000" contrast="-35000"/>
          </a:blip>
          <a:srcRect l="1942" r="1942" b="48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0"/>
              <a:lum bright="27000" contrast="-35000"/>
            </a:blip>
            <a:srcRect/>
            <a:tile tx="0" ty="0" sx="100000" sy="100000" flip="none" algn="tl"/>
          </a:blipFill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76664"/>
          </a:xfrm>
        </p:spPr>
        <p:txBody>
          <a:bodyPr>
            <a:normAutofit/>
          </a:bodyPr>
          <a:lstStyle/>
          <a:p>
            <a:r>
              <a:rPr lang="ru-RU" sz="1800" u="sng" dirty="0" smtClean="0">
                <a:hlinkClick r:id="rId4"/>
              </a:rPr>
              <a:t>http://bestgif.ru/_ph/54/2/693156039.gif?1417387009</a:t>
            </a:r>
            <a:endParaRPr lang="ru-RU" sz="1800" u="sng" dirty="0" smtClean="0"/>
          </a:p>
          <a:p>
            <a:r>
              <a:rPr lang="ru-RU" sz="1800" u="sng" dirty="0" smtClean="0">
                <a:hlinkClick r:id="rId5"/>
              </a:rPr>
              <a:t>http://vashechudo.ru/images/64(1).jpg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6"/>
              </a:rPr>
              <a:t>http://absolyt.ucoz.ru/_ph/2/586690854.jpg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7"/>
              </a:rPr>
              <a:t>http://sloby.3dn.ru/_fr/40/8307798.gif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8"/>
              </a:rPr>
              <a:t>http://bestgif.ru/_ph/54/2/465426923.gif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9"/>
              </a:rPr>
              <a:t>http://gifotkritki.ru/_ph/29/2/639694091.gif?1436547304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0"/>
              </a:rPr>
              <a:t>http://mypoezia.ucoz.ru/_nw/54/14334901.jpg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1"/>
              </a:rPr>
              <a:t>http://www.novyjgod.com/wp-content/uploads/2014/03/243.jpg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2"/>
              </a:rPr>
              <a:t>http://cs309321.vk.me/v309321926/32e8/QiSKJIieL2w.jpg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3"/>
              </a:rPr>
              <a:t>http://we-woman.ru/wp-content/uploads/2013/04/75593129_0_56e04_8ae87991_XXL.jpg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4"/>
              </a:rPr>
              <a:t>http://www.pozdravlenye.com/img/prozadenmateri.gif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5"/>
              </a:rPr>
              <a:t>http://teremokuv.68edu.ru/wp-content/uploads/2013/12/post-28655-1193573780.jpg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6"/>
              </a:rPr>
              <a:t>http://ana-sm.ru/uploads/posts/2008-11/1227692842_mam_03.jpg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7"/>
              </a:rPr>
              <a:t>http://i59.fastpic.ru/big/2013/1122/6c/4d6135fb258cf422ded0b365932cac6c.gif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8"/>
              </a:rPr>
              <a:t>http://img-fotki.yandex.ru/get/6306/105877511.b6/0_6bf5c_85c2a461_XL.jpg</a:t>
            </a:r>
            <a:endParaRPr lang="ru-RU" sz="1800" u="sng" dirty="0" smtClean="0"/>
          </a:p>
          <a:p>
            <a:r>
              <a:rPr lang="ru-RU" sz="1800" u="sng" smtClean="0">
                <a:hlinkClick r:id="rId19"/>
              </a:rPr>
              <a:t>http://www.playcast.ru/uploads/2014/11/29/10839567.png</a:t>
            </a:r>
            <a:endParaRPr lang="ru-RU" sz="1800" dirty="0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8.jpg"/>
          <p:cNvPicPr>
            <a:picLocks noChangeAspect="1"/>
          </p:cNvPicPr>
          <p:nvPr/>
        </p:nvPicPr>
        <p:blipFill>
          <a:blip r:embed="rId2" cstate="print">
            <a:lum bright="27000" contrast="-35000"/>
          </a:blip>
          <a:srcRect l="1942" r="1942" b="48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0"/>
              <a:lum bright="27000" contrast="-35000"/>
            </a:blip>
            <a:srcRect/>
            <a:tile tx="0" ty="0" sx="100000" sy="100000" flip="none" algn="tl"/>
          </a:blipFill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48680"/>
            <a:ext cx="8496944" cy="6048672"/>
          </a:xfrm>
        </p:spPr>
        <p:txBody>
          <a:bodyPr>
            <a:normAutofit fontScale="92500" lnSpcReduction="10000"/>
          </a:bodyPr>
          <a:lstStyle/>
          <a:p>
            <a:r>
              <a:rPr lang="ru-RU" sz="1800" u="sng" dirty="0" smtClean="0">
                <a:hlinkClick r:id="rId4"/>
              </a:rPr>
              <a:t>http://mir-otkritki.ru/_ph/380/2/34916625.jpg?1424981090</a:t>
            </a:r>
            <a:r>
              <a:rPr lang="ru-RU" sz="1800" dirty="0" smtClean="0"/>
              <a:t> </a:t>
            </a:r>
          </a:p>
          <a:p>
            <a:r>
              <a:rPr lang="ru-RU" sz="1800" u="sng" dirty="0" smtClean="0">
                <a:hlinkClick r:id="rId5"/>
              </a:rPr>
              <a:t>http://img1.liveinternet.ru/images/attach/c/9/107/378/107378709_4337340_26bd4d633612.gif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6"/>
              </a:rPr>
              <a:t>http://www.playcast.ru/uploads/2014/08/27/9639752.jpg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7"/>
              </a:rPr>
              <a:t>https://content.schools.by/vorot/library/leskov.jpg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8"/>
              </a:rPr>
              <a:t>http://nduma.ru/public/upload/news/9c3963dec8c4da4a8d48ab990dca3302.jpg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9"/>
              </a:rPr>
              <a:t>http://www.playcast.ru/uploads/2015/04/06/13035203.gif</a:t>
            </a:r>
            <a:endParaRPr lang="ru-RU" sz="1800" u="sng" dirty="0" smtClean="0"/>
          </a:p>
          <a:p>
            <a:r>
              <a:rPr lang="ru-RU" sz="1800" u="sng" dirty="0" smtClean="0">
                <a:hlinkClick r:id="rId10"/>
              </a:rPr>
              <a:t>http://mtdata.ru/u7/photo75A9/20314822815-0/original.gif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1"/>
              </a:rPr>
              <a:t>http://st1.stranamam.ru/data/cache/2011nov/28/32/3098455_78219-700x500.jpg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2"/>
              </a:rPr>
              <a:t>http://playcast.ru/uploads/2013/12/16/6862245.gif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3"/>
              </a:rPr>
              <a:t>http://img0.liveinternet.ru/images/attach/c/4/82/382/82382102_1153967spm5fzykdt.gif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4"/>
              </a:rPr>
              <a:t>http://www.playcast.ru/uploads/2014/11/19/10702412.gif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5"/>
              </a:rPr>
              <a:t>http://www.playcast.ru/uploads/2015/03/17/12687070.gif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6"/>
              </a:rPr>
              <a:t>http://zaker.ru/foo/18/tyulpany_cvety_buket_dozhd_kapli_1600x1200.jpg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7"/>
              </a:rPr>
              <a:t>http://ru3.anyfad.com/items/t1@4c2033e1-f07e-4af3-b737-e4392d3a6b06/ROZY-ROKSANE.jpg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8"/>
              </a:rPr>
              <a:t>http://img-fotki.yandex.ru/get/3411/kostyazen.1b/0_2b03e_63b172cc_L.jpg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19"/>
              </a:rPr>
              <a:t>http://f8.rimg.info/121332_f902bccfacd8a6aecd1ed1ba36c97b0a_1.jpg</a:t>
            </a:r>
            <a:endParaRPr lang="ru-RU" sz="1800" u="sng" dirty="0" smtClean="0"/>
          </a:p>
          <a:p>
            <a:r>
              <a:rPr lang="ru-RU" sz="1800" u="sng" dirty="0" smtClean="0">
                <a:hlinkClick r:id="rId20"/>
              </a:rPr>
              <a:t>http://cs616528.vk.me/v616528109/9888/XBxkVO1TGso.jpg</a:t>
            </a:r>
            <a:r>
              <a:rPr lang="ru-RU" sz="1800" dirty="0" smtClean="0"/>
              <a:t>  </a:t>
            </a:r>
          </a:p>
          <a:p>
            <a:r>
              <a:rPr lang="ru-RU" sz="1800" u="sng" dirty="0" smtClean="0">
                <a:hlinkClick r:id="rId21"/>
              </a:rPr>
              <a:t>http://vseotkritki.ru/_ph/54/55421658.jpg</a:t>
            </a:r>
            <a:r>
              <a:rPr lang="ru-RU" sz="1800" dirty="0" smtClean="0"/>
              <a:t>   </a:t>
            </a:r>
          </a:p>
          <a:p>
            <a:endParaRPr lang="ru-RU" sz="1800" dirty="0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783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Grp="1" noChangeAspect="1"/>
          </p:cNvPicPr>
          <p:nvPr isPhoto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539552" y="0"/>
            <a:ext cx="80648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494</Words>
  <Application>Microsoft Office PowerPoint</Application>
  <PresentationFormat>Экран (4:3)</PresentationFormat>
  <Paragraphs>75</Paragraphs>
  <Slides>59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САМАЯ ПРЕКРАСНАЯ ИЗ ЖЕНЩИН - ЖЕНЩИНА С РЕБЁНКОМ  НА РУКАХ!</vt:lpstr>
      <vt:lpstr>Мама, мамочка! Сколько тепла таит это слово! Материнская любовь способна греть нас всегда, потому что дети – самое дорогое для матери. Мама – первый учитель и друг, она всегда поймет, утешит, поможет! </vt:lpstr>
      <vt:lpstr>Слова мама – одно из самых древних на Земле. Оно почти одинаково звучит на языках разных народов. Сколько тепла таит слово, которым называют самого близкого, дорогого и единственного человека!</vt:lpstr>
      <vt:lpstr> Есть такие понятия: мудрость матери, мужество матери. Люди складывают стихи о чутком сердце матери…</vt:lpstr>
      <vt:lpstr> Мама учит нас быть мудрыми, дает советы, заботится о нас, передает нам свои песни, оберегает нас. Мать следит за нашей дорогой. Материнская любовь греет до старости. </vt:lpstr>
      <vt:lpstr>Нашим бабушкам!</vt:lpstr>
      <vt:lpstr> Каждую секунду в мире рождается три человека, и они тоже вскоре смогут произнести слово “мама”. С первого дня жизни ребенка мать живет его дыханием, его слезами и улыбками. </vt:lpstr>
      <vt:lpstr>Солнце согревает все живое, а ее любовь жизнь малыша. У мамы самое доброе и ласковое сердце, самые добрые и ласковые руки на свете! </vt:lpstr>
      <vt:lpstr>  Мать-чудо мира! Своей готовностью к самопожертвованию она наделяет ребёнка чувством надежности, защищенности!</vt:lpstr>
      <vt:lpstr>С  ПРАЗДНИКОМ ВАС!</vt:lpstr>
      <vt:lpstr>Пожелаем матерям всего мира :счастья, добра, мира, любви !</vt:lpstr>
      <vt:lpstr>      Дорогие женщины! Пусть ваши лица устают только от улыбок, а руки –от букетов цветов! Пусть ваш домашний очаг всегда украшает уют, достаток, любовь, счастье! Пусть ваши дети будут послушными!</vt:lpstr>
      <vt:lpstr>Презентация PowerPoint</vt:lpstr>
      <vt:lpstr>Источники информации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Дина</dc:creator>
  <cp:lastModifiedBy>Чеботов @</cp:lastModifiedBy>
  <cp:revision>42</cp:revision>
  <dcterms:created xsi:type="dcterms:W3CDTF">2015-09-10T17:38:24Z</dcterms:created>
  <dcterms:modified xsi:type="dcterms:W3CDTF">2017-11-23T16:38:55Z</dcterms:modified>
</cp:coreProperties>
</file>