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3" r:id="rId4"/>
    <p:sldId id="262" r:id="rId5"/>
    <p:sldId id="257" r:id="rId6"/>
    <p:sldId id="258" r:id="rId7"/>
    <p:sldId id="278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5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B6E1CA-3E55-4B11-B4EE-A971F6390F34}" type="datetimeFigureOut">
              <a:rPr lang="ru-RU" smtClean="0"/>
              <a:t>20.10.2024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1355AE-9EC2-4858-8D1F-C8BF82ED61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testpad.com/ru/test/2128193-funkcionalno-smyslovye-tipy-rechi-5-kla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вят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 окт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бря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ная р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бота</a:t>
            </a:r>
            <a:endParaRPr lang="ru-RU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67" y="3918279"/>
            <a:ext cx="4069733" cy="29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56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3. Определите стиль речи на примере текстов. Докажите свою правоту.</a:t>
            </a:r>
            <a:endParaRPr lang="ru-RU" sz="3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9694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3. Определите стиль речи на примере текстов. Докажите свою правоту.</a:t>
            </a:r>
            <a:endParaRPr lang="ru-RU" sz="3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0891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7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3. Определите стиль речи на примере текстов. Докажите свою правоту.</a:t>
            </a:r>
            <a:endParaRPr lang="ru-RU" sz="3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8883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8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лингвистическую тему отражают данные иллюстрации?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8952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7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5188032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Текст 1.</a:t>
            </a:r>
          </a:p>
          <a:p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4. Определите принадлежность текстов к типу речи.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9"/>
            <a:ext cx="86409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56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5188032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Текст 2.</a:t>
            </a:r>
          </a:p>
          <a:p>
            <a:endParaRPr lang="ru-RU" sz="3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4. Определите принадлежность текстов к типу речи.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7"/>
            <a:ext cx="87129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5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5188032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Текст 3.</a:t>
            </a:r>
          </a:p>
          <a:p>
            <a:endParaRPr lang="ru-RU" sz="3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4. Определите принадлежность текстов к типу речи.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5500"/>
            <a:ext cx="8712968" cy="457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0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6408712" cy="526004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зелёный мы идём.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Красный – встанем и замрём.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на жёлтый – всем вниманье!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Скоро новое задание!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74153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5976664" cy="5472608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Наверное, вы заметили, что на сегодняшнем уроке и словарная работа, и тексты были посвящены одной  общей теме. Какой?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Каким является данное слово в русском языке: однозначным или многозначным?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Подберите к нему синонимы.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92211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Подумаем вместе!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41776"/>
            <a:ext cx="301686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9"/>
            <a:ext cx="2987824" cy="24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781"/>
            <a:ext cx="2964159" cy="237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1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856984" cy="5376672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</a:t>
            </a:r>
            <a:r>
              <a:rPr lang="ru-RU" sz="3600" b="1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1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194310" lvl="0" indent="0" algn="just">
              <a:lnSpc>
                <a:spcPct val="90000"/>
              </a:lnSpc>
              <a:spcBef>
                <a:spcPts val="105"/>
              </a:spcBef>
              <a:buClrTx/>
              <a:buSzTx/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2400" i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4310" lvl="0" indent="0" algn="just">
              <a:lnSpc>
                <a:spcPct val="90000"/>
              </a:lnSpc>
              <a:spcBef>
                <a:spcPts val="105"/>
              </a:spcBef>
              <a:buClrTx/>
              <a:buSzTx/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3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3200" i="1" spc="-1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почему</a:t>
            </a:r>
            <a:r>
              <a:rPr lang="ru-RU" sz="32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светофор</a:t>
            </a:r>
            <a:r>
              <a:rPr lang="ru-RU" sz="3200" i="1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</a:t>
            </a:r>
            <a:r>
              <a:rPr lang="ru-RU" sz="32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светофором?</a:t>
            </a:r>
          </a:p>
          <a:p>
            <a:pPr marL="63500" marR="74930" lvl="0" indent="0" algn="just">
              <a:lnSpc>
                <a:spcPct val="107000"/>
              </a:lnSpc>
              <a:spcBef>
                <a:spcPts val="100"/>
              </a:spcBef>
              <a:buClrTx/>
              <a:buSzTx/>
              <a:buNone/>
            </a:pP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Это слово составлено из двух частей: “свет” и “фор”. Свет – это всем понятно. А “фор” произошло</a:t>
            </a:r>
            <a:r>
              <a:rPr lang="ru-RU" sz="3200" i="1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греческого слова “</a:t>
            </a:r>
            <a:r>
              <a:rPr lang="ru-RU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форос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”, что означает “несущий” или “носитель”. А всё вместе “светофор” значит</a:t>
            </a:r>
            <a:r>
              <a:rPr lang="ru-RU" sz="3200" i="1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“носитель</a:t>
            </a:r>
            <a:r>
              <a:rPr lang="ru-RU" sz="32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света”</a:t>
            </a:r>
            <a:r>
              <a:rPr lang="ru-RU" sz="3200" i="1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или “несущий свет”.</a:t>
            </a:r>
          </a:p>
          <a:p>
            <a:pPr marL="109728" indent="0"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Выясните, к какому типу речи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стилю относится </a:t>
            </a:r>
            <a:r>
              <a:rPr lang="ru-RU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текст. Запишите только ответ.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2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1328"/>
            <a:ext cx="8928992" cy="51160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 smtClean="0">
                <a:solidFill>
                  <a:srgbClr val="212529"/>
                </a:solidFill>
                <a:latin typeface="Open Sans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Запишите. Вставьте пропущенные орфограммы, графически обозначьте их.</a:t>
            </a:r>
            <a:endParaRPr lang="ru-RU" sz="3200" b="1" dirty="0" smtClean="0">
              <a:latin typeface="Open Sans"/>
            </a:endParaRPr>
          </a:p>
          <a:p>
            <a:pPr marL="109728" indent="0">
              <a:buNone/>
            </a:pPr>
            <a:endParaRPr lang="ru-RU" sz="3200" dirty="0">
              <a:latin typeface="Open Sans"/>
            </a:endParaRPr>
          </a:p>
          <a:p>
            <a:pPr marL="109728" indent="0">
              <a:buNone/>
            </a:pPr>
            <a:r>
              <a:rPr lang="ru-RU" sz="4000" dirty="0" smtClean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sz="40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Д..</a:t>
            </a:r>
            <a:r>
              <a:rPr lang="ru-RU" sz="40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рога</a:t>
            </a:r>
            <a:r>
              <a:rPr lang="ru-RU" sz="4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 smtClean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гистраль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ш..(с,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)е,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туар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тра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с,сс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)а.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marR="64008" lvl="0" algn="ctr">
              <a:spcBef>
                <a:spcPts val="400"/>
              </a:spcBef>
            </a:pPr>
            <a:r>
              <a:rPr lang="ru-RU" sz="6000" i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6000" i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Сл</a:t>
            </a:r>
            <a:r>
              <a:rPr lang="ru-RU" sz="6000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</a:t>
            </a:r>
            <a:r>
              <a:rPr lang="ru-RU" sz="6000" i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варная </a:t>
            </a:r>
            <a:r>
              <a:rPr lang="ru-RU" sz="60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lang="ru-RU" sz="6000" i="1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lang="ru-RU" sz="60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бота</a:t>
            </a:r>
            <a:br>
              <a:rPr lang="ru-RU" sz="6000" i="1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78733"/>
            <a:ext cx="1993776" cy="202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9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856984" cy="5044016"/>
          </a:xfrm>
        </p:spPr>
        <p:txBody>
          <a:bodyPr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</a:t>
            </a:r>
            <a:r>
              <a:rPr lang="ru-RU" sz="3200" b="1" spc="5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2.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" marR="72390" lvl="0" indent="0" algn="just">
              <a:lnSpc>
                <a:spcPct val="107000"/>
              </a:lnSpc>
              <a:spcBef>
                <a:spcPts val="80"/>
              </a:spcBef>
              <a:buClrTx/>
              <a:buSzTx/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Жил-был светофор. Надоело ему стоять на одном месте и огоньками мигать. Вот он и решил: “Пойду</a:t>
            </a:r>
            <a:r>
              <a:rPr lang="ru-RU" sz="2600" i="1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6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погуляю, всё посмотрю,</a:t>
            </a:r>
            <a:r>
              <a:rPr lang="ru-RU" sz="2600" i="1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себя покажу”.</a:t>
            </a:r>
          </a:p>
          <a:p>
            <a:pPr marL="63500" marR="74295" lvl="0" indent="0" algn="just">
              <a:lnSpc>
                <a:spcPct val="107000"/>
              </a:lnSpc>
              <a:spcBef>
                <a:spcPts val="1000"/>
              </a:spcBef>
              <a:buClrTx/>
              <a:buSzTx/>
              <a:buNone/>
            </a:pP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И пошёл светофор по дороге. Шёл-шёл и свернул в лес. Увидели его дикие звери, птицы, насекомые и</a:t>
            </a:r>
            <a:r>
              <a:rPr lang="ru-RU" sz="2600" i="1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удивляются. Муравей думает: “Какой высокий!” Сорока верещит: “Какой важный!” Ящерица шепчет:</a:t>
            </a:r>
            <a:r>
              <a:rPr lang="ru-RU" sz="2600" i="1" spc="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“Какой</a:t>
            </a:r>
            <a:r>
              <a:rPr lang="ru-RU" sz="26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красивый!” Заяц</a:t>
            </a:r>
            <a:r>
              <a:rPr lang="ru-RU" sz="2600" i="1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думает: “Я</a:t>
            </a:r>
            <a:r>
              <a:rPr lang="ru-RU" sz="26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его боюсь”. А</a:t>
            </a:r>
            <a:r>
              <a:rPr lang="ru-RU" sz="2600" i="1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ежик</a:t>
            </a:r>
            <a:r>
              <a:rPr lang="ru-RU" sz="2600" i="1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подошёл и спросил:</a:t>
            </a:r>
          </a:p>
          <a:p>
            <a:pPr marL="742950" lvl="1" indent="-285750" algn="just">
              <a:lnSpc>
                <a:spcPct val="90000"/>
              </a:lnSpc>
              <a:spcBef>
                <a:spcPts val="90"/>
              </a:spcBef>
              <a:buClrTx/>
              <a:buSzPts val="1100"/>
              <a:buFont typeface="Times New Roman" panose="02020603050405020304" pitchFamily="18" charset="0"/>
              <a:buChar char="–"/>
              <a:tabLst>
                <a:tab pos="528955" algn="l"/>
              </a:tabLst>
            </a:pP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Ты</a:t>
            </a:r>
            <a:r>
              <a:rPr lang="ru-RU" sz="2600" i="1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кто</a:t>
            </a:r>
            <a:r>
              <a:rPr lang="ru-RU" sz="26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такой?</a:t>
            </a:r>
            <a:r>
              <a:rPr lang="ru-RU" sz="26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Что-то</a:t>
            </a:r>
            <a:r>
              <a:rPr lang="ru-RU" sz="2600" i="1" spc="-2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</a:t>
            </a:r>
            <a:r>
              <a:rPr lang="ru-RU" sz="2600" i="1" spc="-1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6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своём лесу</a:t>
            </a:r>
            <a:r>
              <a:rPr lang="ru-RU" sz="2600" i="1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никогда</a:t>
            </a:r>
            <a:r>
              <a:rPr lang="ru-RU" sz="2600" i="1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26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встречали</a:t>
            </a:r>
            <a:r>
              <a:rPr lang="ru-RU" sz="2600" i="1" spc="-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трёхглазого</a:t>
            </a:r>
            <a:r>
              <a:rPr lang="ru-RU" sz="2600" i="1" spc="-15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зверя.</a:t>
            </a:r>
          </a:p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Выясните, к какому типу речи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стилю относится </a:t>
            </a:r>
            <a:r>
              <a:rPr lang="ru-RU" sz="32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текст. Запишите только ответ.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2730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972008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публицистический стиль, рассуждение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разговорный стиль, повествование.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 За каждый верный ответ начисляется 1 балл.</a:t>
            </a:r>
          </a:p>
          <a:p>
            <a:pPr algn="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ет ошибок – «5»</a:t>
            </a: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– «4»</a:t>
            </a: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– «3»</a:t>
            </a:r>
          </a:p>
          <a:p>
            <a:pPr algn="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ольше 2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– надо повторить материал!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Взаимопроверка.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43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Какая </a:t>
            </a:r>
            <a:r>
              <a:rPr lang="ru-RU" sz="36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тема объединяет </a:t>
            </a:r>
            <a:r>
              <a:rPr lang="ru-RU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все тексты урока? </a:t>
            </a:r>
            <a:r>
              <a:rPr lang="ru-RU" sz="36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(устно) </a:t>
            </a:r>
            <a:r>
              <a:rPr lang="ru-RU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Текст какого типа речи отсутствует в предыдущем задании? (устно) Создайте свой текст отсутствующего типа речи на тему, объединяющую оба текста (письменно) или напишите рассуждение на тему </a:t>
            </a:r>
            <a:r>
              <a:rPr lang="en-US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*</a:t>
            </a:r>
            <a:r>
              <a:rPr lang="ru-RU" sz="36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«Куда ведёт дорога под названием «потом»»?</a:t>
            </a:r>
            <a:r>
              <a:rPr lang="ru-RU" sz="36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lang="ru-RU" sz="3600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ru-RU" sz="3600" kern="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/>
            <a:r>
              <a:rPr lang="ru-RU" sz="3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!!! Это будет одно из ваших домашних заданий.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02743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Как вы оцениваете свою работу на сегодняшнем уроке?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Кого из одноклассников вам бы хотелось похвалить?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В каких жизненных ситуациях вам пригодятся полученные знания?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25144"/>
            <a:ext cx="2252490" cy="19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61" y="3645024"/>
            <a:ext cx="2193739" cy="181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2112838" cy="2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21560"/>
            <a:ext cx="2297849" cy="202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4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00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 с. 93, отвечать на ??? (устно);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 письменное задание в прикреплённом файле (выполнить одно на выбор);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 решить тест по ссылке и сделать скриншот результата с отметкой: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600" dirty="0">
                <a:solidFill>
                  <a:prstClr val="black"/>
                </a:solidFill>
                <a:latin typeface="Calibri"/>
                <a:hlinkClick r:id="rId2"/>
              </a:rPr>
              <a:t>https://onlinetestpad.com/ru/test/2128193-funkcionalno-smyslovye-tipy-rechi-5-klass</a:t>
            </a:r>
            <a:endParaRPr lang="ru-RU" sz="3600" dirty="0">
              <a:solidFill>
                <a:prstClr val="black"/>
              </a:solidFill>
              <a:latin typeface="Calibri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19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 smtClean="0">
                <a:solidFill>
                  <a:srgbClr val="212529"/>
                </a:solidFill>
                <a:latin typeface="Open Sans"/>
              </a:rPr>
              <a:t>  </a:t>
            </a:r>
            <a:endParaRPr lang="ru-RU" sz="3200" dirty="0">
              <a:latin typeface="Open Sans"/>
            </a:endParaRPr>
          </a:p>
          <a:p>
            <a:pPr marL="109728" indent="0">
              <a:buNone/>
            </a:pPr>
            <a:r>
              <a:rPr lang="ru-RU" sz="4400" dirty="0" smtClean="0">
                <a:solidFill>
                  <a:srgbClr val="212529"/>
                </a:solidFill>
                <a:latin typeface="Open Sans"/>
              </a:rPr>
              <a:t> </a:t>
            </a:r>
            <a:r>
              <a:rPr lang="ru-RU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рога</a:t>
            </a:r>
            <a:r>
              <a:rPr lang="ru-RU" sz="4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гистраль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осс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е, тр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туар, тр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а.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нет ошибок – «5»</a:t>
            </a:r>
          </a:p>
          <a:p>
            <a:pPr marL="109728" indent="0"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 – «4»</a:t>
            </a:r>
          </a:p>
          <a:p>
            <a:pPr marL="109728" indent="0" algn="r">
              <a:buNone/>
            </a:pP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 – «3»</a:t>
            </a:r>
          </a:p>
          <a:p>
            <a:pPr marL="109728" indent="0"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ош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 – повтори ещё раз!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marR="64008" lvl="0" algn="ctr">
              <a:spcBef>
                <a:spcPts val="400"/>
              </a:spcBef>
            </a:pPr>
            <a:r>
              <a:rPr lang="ru-RU" sz="6000" i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Самопроверка по эталону</a:t>
            </a:r>
            <a:r>
              <a:rPr lang="ru-RU" sz="49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9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900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249248" cy="196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3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вят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 окт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бря</a:t>
            </a:r>
            <a:b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Кла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ная р</a:t>
            </a:r>
            <a:r>
              <a:rPr lang="ru-RU" sz="5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бота</a:t>
            </a:r>
            <a:endParaRPr lang="ru-RU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636912"/>
            <a:ext cx="7772400" cy="2174399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Повторение по теме «Стили и типы речи».</a:t>
            </a:r>
            <a:endParaRPr lang="ru-RU" sz="5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7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Подумаем вместе!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13" y="1340768"/>
            <a:ext cx="4316016" cy="540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262134" cy="367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каких жизненных ситуациях нам пригодится знание стилей речи?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пражняться …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азвивать …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пределять …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орректировать …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задачи нашего урока, опираясь на данные глаголы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1. Узнай стиль речи по иллюстрации.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6792"/>
            <a:ext cx="22322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38180"/>
            <a:ext cx="33813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38181"/>
            <a:ext cx="2465963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81330"/>
            <a:ext cx="3267985" cy="273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03" y="4081330"/>
            <a:ext cx="3589913" cy="277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81328"/>
            <a:ext cx="8784976" cy="5044016"/>
          </a:xfrm>
        </p:spPr>
        <p:txBody>
          <a:bodyPr/>
          <a:lstStyle/>
          <a:p>
            <a:endParaRPr lang="ru-RU" dirty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беседа в непринуждённой обстановке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составление текста заявления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описание проведённого опыта на уроке химии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использование тропов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5) воздействие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2. Соотнесите примеры со стилями речи. Объясните свой выбор.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016224" cy="273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1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808</TotalTime>
  <Words>720</Words>
  <Application>Microsoft Office PowerPoint</Application>
  <PresentationFormat>Экран (4:3)</PresentationFormat>
  <Paragraphs>78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Девятое октября Классная работа</vt:lpstr>
      <vt:lpstr> Словарная работа </vt:lpstr>
      <vt:lpstr> Самопроверка по эталону </vt:lpstr>
      <vt:lpstr>Девятое октября Классная работа</vt:lpstr>
      <vt:lpstr>Подумаем вместе!</vt:lpstr>
      <vt:lpstr>В каких жизненных ситуациях нам пригодится знание стилей речи?</vt:lpstr>
      <vt:lpstr>Определите задачи нашего урока, опираясь на данные глаголы</vt:lpstr>
      <vt:lpstr>Задание 1. Узнай стиль речи по иллюстрации.</vt:lpstr>
      <vt:lpstr>Задание 2. Соотнесите примеры со стилями речи. Объясните свой выбор.</vt:lpstr>
      <vt:lpstr>Задание 3. Определите стиль речи на примере текстов. Докажите свою правоту.</vt:lpstr>
      <vt:lpstr>Задание 3. Определите стиль речи на примере текстов. Докажите свою правоту.</vt:lpstr>
      <vt:lpstr>Задание 3. Определите стиль речи на примере текстов. Докажите свою правоту.</vt:lpstr>
      <vt:lpstr>Какую лингвистическую тему отражают данные иллюстрации?</vt:lpstr>
      <vt:lpstr>Задание 4. Определите принадлежность текстов к типу речи.</vt:lpstr>
      <vt:lpstr>Задание 4. Определите принадлежность текстов к типу речи.</vt:lpstr>
      <vt:lpstr>Задание 4. Определите принадлежность текстов к типу речи.</vt:lpstr>
      <vt:lpstr>Физкультминутка</vt:lpstr>
      <vt:lpstr>Подумаем вместе!</vt:lpstr>
      <vt:lpstr>Задание 5. Выясните, к какому типу речи и стилю относится каждый текст. Запишите только ответ.</vt:lpstr>
      <vt:lpstr>Задание 5. Выясните, к какому типу речи и стилю относится каждый текст. Запишите только ответ.</vt:lpstr>
      <vt:lpstr>Взаимопроверка.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Девятое октября Классная работа</dc:title>
  <dc:creator>Ирина</dc:creator>
  <cp:lastModifiedBy>Ирина</cp:lastModifiedBy>
  <cp:revision>30</cp:revision>
  <dcterms:created xsi:type="dcterms:W3CDTF">2024-10-08T12:00:27Z</dcterms:created>
  <dcterms:modified xsi:type="dcterms:W3CDTF">2024-10-20T17:19:16Z</dcterms:modified>
</cp:coreProperties>
</file>