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2" d="100"/>
          <a:sy n="32" d="100"/>
        </p:scale>
        <p:origin x="72" y="8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6588-8CF3-4128-88B6-0ECA80656589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C8EF-AF60-42CA-82D0-617DE7355C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933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6588-8CF3-4128-88B6-0ECA80656589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C8EF-AF60-42CA-82D0-617DE7355C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299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6588-8CF3-4128-88B6-0ECA80656589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C8EF-AF60-42CA-82D0-617DE7355C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801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6588-8CF3-4128-88B6-0ECA80656589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C8EF-AF60-42CA-82D0-617DE7355C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454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6588-8CF3-4128-88B6-0ECA80656589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C8EF-AF60-42CA-82D0-617DE7355C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7357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6588-8CF3-4128-88B6-0ECA80656589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C8EF-AF60-42CA-82D0-617DE7355C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154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6588-8CF3-4128-88B6-0ECA80656589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C8EF-AF60-42CA-82D0-617DE7355C0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389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6588-8CF3-4128-88B6-0ECA80656589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C8EF-AF60-42CA-82D0-617DE7355C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707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6588-8CF3-4128-88B6-0ECA80656589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C8EF-AF60-42CA-82D0-617DE7355C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073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6588-8CF3-4128-88B6-0ECA80656589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C8EF-AF60-42CA-82D0-617DE7355C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665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C0666588-8CF3-4128-88B6-0ECA80656589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C8EF-AF60-42CA-82D0-617DE7355C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637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C0666588-8CF3-4128-88B6-0ECA80656589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A1A0C8EF-AF60-42CA-82D0-617DE7355C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713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  <a:lumOff val="1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00300" y="876300"/>
            <a:ext cx="7378700" cy="19558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"Правда-ложь автотранспорт"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6690" y="4828032"/>
            <a:ext cx="4444619" cy="2542032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</a:t>
            </a:r>
            <a:r>
              <a:rPr lang="ru-RU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Тюлюсина</a:t>
            </a:r>
            <a:r>
              <a:rPr lang="ru-RU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Ольга Владимировна  </a:t>
            </a:r>
          </a:p>
          <a:p>
            <a:pPr algn="l"/>
            <a:r>
              <a:rPr lang="ru-RU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Красноярского края</a:t>
            </a:r>
          </a:p>
          <a:p>
            <a:pPr algn="l"/>
            <a:r>
              <a:rPr lang="ru-RU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краевое государственное бюджетное </a:t>
            </a:r>
          </a:p>
          <a:p>
            <a:pPr algn="l"/>
            <a:r>
              <a:rPr lang="ru-RU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образовательное учреждение </a:t>
            </a:r>
          </a:p>
          <a:p>
            <a:pPr algn="l"/>
            <a:r>
              <a:rPr lang="ru-RU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«Минусинский сельскохозяйственный колледж»</a:t>
            </a:r>
          </a:p>
          <a:p>
            <a:pPr algn="l"/>
            <a:r>
              <a:rPr lang="ru-RU" sz="2300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721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16" y="497797"/>
            <a:ext cx="9804542" cy="627315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5879" y="584849"/>
            <a:ext cx="8357616" cy="30495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98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0600" y="698500"/>
            <a:ext cx="7700264" cy="1454912"/>
          </a:xfrm>
        </p:spPr>
        <p:txBody>
          <a:bodyPr/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5547" y="2743764"/>
            <a:ext cx="10020905" cy="15869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Дорогие ребята, сегодня мы с вами поиграем в игру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Правда-ложь автотранспорт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частники должны определить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правда ли данное утверждение об автотранспорте, или это ложь.</a:t>
            </a:r>
          </a:p>
        </p:txBody>
      </p:sp>
    </p:spTree>
    <p:extLst>
      <p:ext uri="{BB962C8B-B14F-4D97-AF65-F5344CB8AC3E}">
        <p14:creationId xmlns:p14="http://schemas.microsoft.com/office/powerpoint/2010/main" val="349553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700" y="406399"/>
            <a:ext cx="10985500" cy="133350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1: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"Первый автомобиль был изобретен в Германии в 1885 году."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8539" y="2581763"/>
            <a:ext cx="3853961" cy="2968137"/>
          </a:xfrm>
        </p:spPr>
        <p:txBody>
          <a:bodyPr>
            <a:normAutofit/>
          </a:bodyPr>
          <a:lstStyle/>
          <a:p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Правда.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Карл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Бенц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изобрел первый автомобиль с бензиновым двигателем внутреннего сгорания в 1885 году.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5" r="239"/>
          <a:stretch/>
        </p:blipFill>
        <p:spPr>
          <a:xfrm>
            <a:off x="5793154" y="2581763"/>
            <a:ext cx="4470400" cy="351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99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4700" y="419100"/>
            <a:ext cx="10363200" cy="12065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2: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"Современные грузовики потребляют меньше топлива, чем легковые автомобили."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2845532"/>
            <a:ext cx="4445000" cy="2581275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Ложь.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Грузовики потребляют больше топлива, чем легковые автомобили, из-за их массы и мощности двигателей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403" y="2434443"/>
            <a:ext cx="5065950" cy="394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9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600" y="584200"/>
            <a:ext cx="10668000" cy="132080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3: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"Наибольшее количество автомобильных аварий происходит ночью."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0600" y="2622471"/>
            <a:ext cx="3721100" cy="2657475"/>
          </a:xfrm>
        </p:spPr>
        <p:txBody>
          <a:bodyPr/>
          <a:lstStyle/>
          <a:p>
            <a:pPr marL="0" indent="0">
              <a:buNone/>
            </a:pP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Правда.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Ночью видимость ухудшается, и риск аварий возрастает, особенно на дорогах с плохим освещением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320" y="2263617"/>
            <a:ext cx="4644480" cy="337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2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000" y="711200"/>
            <a:ext cx="10769600" cy="1168400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4: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"Электромобили абсолютно экологически чисты."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0900" y="2641767"/>
            <a:ext cx="4343400" cy="3076575"/>
          </a:xfrm>
        </p:spPr>
        <p:txBody>
          <a:bodyPr>
            <a:normAutofit/>
          </a:bodyPr>
          <a:lstStyle/>
          <a:p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Ложь.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Хотя электромобили не выбрасывают выхлопные газы, их производство, включая добычу лития для батарей, и утилизация также оказывают влияние на окружающую среду.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775" y="2641767"/>
            <a:ext cx="5683825" cy="337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50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500" y="685800"/>
            <a:ext cx="10274300" cy="104851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5:"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Наибольший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пробег на одном баке топлива зарегистрирован в США."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2752725"/>
            <a:ext cx="3390900" cy="2949575"/>
          </a:xfrm>
        </p:spPr>
        <p:txBody>
          <a:bodyPr>
            <a:noAutofit/>
          </a:bodyPr>
          <a:lstStyle/>
          <a:p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Ложь.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Наибольший пробег на одном баке был зарегистрирован в Австралии, где на дизельном автомобиле удалось проехать более 2000 км.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955" y="2752725"/>
            <a:ext cx="4662670" cy="347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45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200" y="635000"/>
            <a:ext cx="10820400" cy="11303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6: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"Самый длинный автомобиль в мире - лимузин длиной более 30 метров."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2582583"/>
            <a:ext cx="4013200" cy="3203575"/>
          </a:xfrm>
        </p:spPr>
        <p:txBody>
          <a:bodyPr>
            <a:normAutofit/>
          </a:bodyPr>
          <a:lstStyle/>
          <a:p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Правда.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Самый длинный лимузин имеет длину более 30 метров и оборудован бассейном и вертолетной площадкой.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967" y="2582583"/>
            <a:ext cx="5854902" cy="345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5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100" y="495300"/>
            <a:ext cx="10731500" cy="14605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7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:"Во всех странах мира водительские права выдаются на одинаковых условиях."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3100" y="2701925"/>
            <a:ext cx="3860800" cy="3254375"/>
          </a:xfrm>
        </p:spPr>
        <p:txBody>
          <a:bodyPr>
            <a:normAutofit/>
          </a:bodyPr>
          <a:lstStyle/>
          <a:p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Ложь.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Условия получения водительских прав различаются по странам и могут включать разные требования к возрасту, навыкам и медицинским осмотрам.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744" y="2360386"/>
            <a:ext cx="5014572" cy="421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82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Посылка</Template>
  <TotalTime>78</TotalTime>
  <Words>285</Words>
  <Application>Microsoft Office PowerPoint</Application>
  <PresentationFormat>Широкоэкранный</PresentationFormat>
  <Paragraphs>26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Corbel</vt:lpstr>
      <vt:lpstr>Gill Sans MT</vt:lpstr>
      <vt:lpstr>Times New Roman</vt:lpstr>
      <vt:lpstr>Parcel</vt:lpstr>
      <vt:lpstr>"Правда-ложь автотранспорт"</vt:lpstr>
      <vt:lpstr>Введение</vt:lpstr>
      <vt:lpstr>Утверждение 1: "Первый автомобиль был изобретен в Германии в 1885 году." </vt:lpstr>
      <vt:lpstr>Утверждение 2:"Современные грузовики потребляют меньше топлива, чем легковые автомобили."</vt:lpstr>
      <vt:lpstr>Утверждение 3:"Наибольшее количество автомобильных аварий происходит ночью."</vt:lpstr>
      <vt:lpstr>Утверждение 4:"Электромобили абсолютно экологически чисты."</vt:lpstr>
      <vt:lpstr>Утверждение 5:"Наибольший пробег на одном баке топлива зарегистрирован в США."</vt:lpstr>
      <vt:lpstr>Утверждение 6:"Самый длинный автомобиль в мире - лимузин длиной более 30 метров."</vt:lpstr>
      <vt:lpstr>Утверждение 7:"Во всех странах мира водительские права выдаются на одинаковых условиях."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"Правда-ложь: автотранспорт"</dc:title>
  <dc:creator>Тима</dc:creator>
  <cp:lastModifiedBy>Тима</cp:lastModifiedBy>
  <cp:revision>11</cp:revision>
  <dcterms:created xsi:type="dcterms:W3CDTF">2024-10-16T18:02:18Z</dcterms:created>
  <dcterms:modified xsi:type="dcterms:W3CDTF">2024-10-18T04:06:59Z</dcterms:modified>
</cp:coreProperties>
</file>