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D60093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  <p:sndAc>
      <p:stSnd>
        <p:snd r:embed="rId1" name="applause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F07987E-57AC-4B7A-8031-D3F865A051EA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 spd="slow">
    <p:newsflash/>
    <p:sndAc>
      <p:stSnd>
        <p:snd r:embed="rId13" name="applause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\&#1056;&#1072;&#1073;&#1086;&#1095;&#1080;&#1081;%20&#1089;&#1090;&#1086;&#1083;\&#1052;&#1091;&#1079;&#1099;&#1082;&#1072;\&#1087;&#1076;&#1076;.m3u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00174"/>
            <a:ext cx="7815290" cy="142477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</a:t>
            </a:r>
            <a:endParaRPr lang="ru-RU" b="1" dirty="0">
              <a:solidFill>
                <a:srgbClr val="D60093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3571876"/>
            <a:ext cx="3857652" cy="2857520"/>
          </a:xfrm>
        </p:spPr>
        <p:txBody>
          <a:bodyPr>
            <a:normAutofit/>
          </a:bodyPr>
          <a:lstStyle/>
          <a:p>
            <a:pPr algn="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Составила: воспитатель  </a:t>
            </a:r>
          </a:p>
          <a:p>
            <a:pPr algn="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высшей категории</a:t>
            </a:r>
          </a:p>
          <a:p>
            <a:pPr algn="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Ларченко Н.А.</a:t>
            </a:r>
          </a:p>
          <a:p>
            <a:pPr algn="r"/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пдд.m3u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Рисунок 5" descr="3. &amp;Pcy;&amp;ocy; &amp;acy;&amp;scy;&amp;fcy;&amp;acy;&amp;lcy;&amp;softcy;&amp;tcy;&amp;ucy; &amp;shcy;&amp;ucy;&amp;rcy;&amp;shcy;&amp;acy;&amp;tcy; &amp;shcy;&amp;icy;&amp;ncy;&amp;ycy; - &amp;iecy;&amp;dcy;&amp;ucy;&amp;tcy; &amp;rcy;&amp;acy;&amp;zcy;&amp;ncy;&amp;ycy;&amp;iecy; &amp;mcy;&amp;acy;&amp;shcy;&amp;icy;&amp;ncy;&amp;ycy;.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3429000"/>
            <a:ext cx="360040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9" name="Прямоугольник 8"/>
          <p:cNvSpPr/>
          <p:nvPr/>
        </p:nvSpPr>
        <p:spPr>
          <a:xfrm>
            <a:off x="857224" y="1214422"/>
            <a:ext cx="735811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Презентация для детей </a:t>
            </a:r>
            <a:b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дошкольного возраста.</a:t>
            </a:r>
            <a:b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тему: «Правила дорожного движения- знай и соблюдай»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newsflash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78595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Мчится огненной стрелой , мчится вдаль машина!</a:t>
            </a:r>
            <a:b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зальёт пожар любой</a:t>
            </a:r>
            <a:b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Смелая дружина. (Пожарная машина)</a:t>
            </a:r>
          </a:p>
        </p:txBody>
      </p:sp>
      <p:pic>
        <p:nvPicPr>
          <p:cNvPr id="4" name="Содержимое 3" descr="http://www.v3toys.ru/kiwi-public-data/Kiwi_Img/02-77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357430"/>
            <a:ext cx="4403919" cy="3655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k59.ru/wp-content/uploads/2012/09/pojar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285992"/>
            <a:ext cx="3286116" cy="3942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34888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Воя, мигая, мотором фырча,</a:t>
            </a:r>
            <a:b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 опозданий доставит врача.</a:t>
            </a:r>
            <a:b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Едет, несётся в белой карете</a:t>
            </a:r>
            <a:b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Самая скорая помощь на свете!</a:t>
            </a:r>
          </a:p>
        </p:txBody>
      </p:sp>
      <p:pic>
        <p:nvPicPr>
          <p:cNvPr id="4" name="Содержимое 3" descr="http://vu.ua/uploadfiles/fckeditor/image/masher/september/ambulance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80928"/>
            <a:ext cx="571500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opup_img" descr="http://go1.imgsmail.ru/imgpreview?key=http%3A//www.aybolit.org/wp-content/uploads/2012/07/perevezti-bolnogo-posle-infarkta-dnepropetrovsk1-300x225.jpg&amp;mb=imgdb_preview_7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140968"/>
            <a:ext cx="280831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943880" cy="201135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Городской он или сельский, </a:t>
            </a:r>
            <a:b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Очень важен полицейский. </a:t>
            </a:r>
            <a:b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Охраняет он закон, </a:t>
            </a:r>
            <a:b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 покой и крепкий сон. </a:t>
            </a:r>
          </a:p>
        </p:txBody>
      </p:sp>
      <p:pic>
        <p:nvPicPr>
          <p:cNvPr id="4" name="Содержимое 3" descr="http://media.snimka.bg/3645/013545121-big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2636912"/>
            <a:ext cx="5616624" cy="3877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nesekretno.ru/images/uploaded/photo/large/000001/pic-1419-131787958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996952"/>
            <a:ext cx="3312368" cy="352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теперь, давай попробуем запомнить несколько дорожных знаков!</a:t>
            </a:r>
          </a:p>
        </p:txBody>
      </p:sp>
      <p:pic>
        <p:nvPicPr>
          <p:cNvPr id="6" name="Содержимое 5" descr="http://www.plantoysshop.ru/upload/by_a_pt/OB3.jpg"/>
          <p:cNvPicPr>
            <a:picLocks noGrp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52604" y="2143116"/>
            <a:ext cx="3695392" cy="4181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http://mistergid.ru/image/upload/2011-08-06/330026694634_38681_y_daf745a8.jpg"/>
          <p:cNvPicPr>
            <a:picLocks noGrp="1"/>
          </p:cNvPicPr>
          <p:nvPr>
            <p:ph sz="half" idx="2"/>
          </p:nvPr>
        </p:nvPicPr>
        <p:blipFill>
          <a:blip r:embed="rId4" cstate="print"/>
          <a:srcRect t="13004" b="11391"/>
          <a:stretch>
            <a:fillRect/>
          </a:stretch>
        </p:blipFill>
        <p:spPr bwMode="auto">
          <a:xfrm>
            <a:off x="5151431" y="2214554"/>
            <a:ext cx="3336937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266429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этом месте пешеход</a:t>
            </a:r>
            <a:b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Терпеливо транспорт ждет.</a:t>
            </a:r>
            <a:b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пешком устал шагать,</a:t>
            </a:r>
            <a:b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Хочет пассажиром стать.</a:t>
            </a:r>
          </a:p>
        </p:txBody>
      </p:sp>
      <p:pic>
        <p:nvPicPr>
          <p:cNvPr id="5" name="Содержимое 4" descr="http://900igr.net/datas/okruzhajuschij-mir/Znaki/0013-013-Ostanovki-obschestvennogo-transporta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4800" y="2390775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mikhed.ru/world/2011-09-Kursk/IMG_3718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2513876"/>
            <a:ext cx="4343400" cy="2897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85728"/>
            <a:ext cx="8229600" cy="256720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Здесь наземный переход,</a:t>
            </a:r>
            <a:b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Ходит целый день народ.</a:t>
            </a:r>
            <a:b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Ты, водитель, не грусти,</a:t>
            </a:r>
            <a:b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Пешехода пропусти!</a:t>
            </a:r>
          </a:p>
        </p:txBody>
      </p:sp>
      <p:pic>
        <p:nvPicPr>
          <p:cNvPr id="5" name="Содержимое 4" descr="http://www.gorodgomel.by/uploads/images/00/00/02/2010/12/09/thumb_x3_358e1d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140968"/>
            <a:ext cx="3384376" cy="3154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54.mchs.gov.ru/upload/images/New%20Folder/PDD/PDD_15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410200" y="2943225"/>
            <a:ext cx="28194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216024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Знает каждый пешеход</a:t>
            </a:r>
            <a:b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 подземный этот ход.</a:t>
            </a:r>
            <a:b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 он не украшает,</a:t>
            </a:r>
            <a:b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 машинам не мешает!</a:t>
            </a:r>
          </a:p>
        </p:txBody>
      </p:sp>
      <p:pic>
        <p:nvPicPr>
          <p:cNvPr id="7" name="Содержимое 6" descr="http://www.bashinform.ru/upload/iblock/a05/%D0%BF%D0%BE%D0%B4%D0%B7%D0%B5%D0%BC%D0%BD%D1%8B%D0%B9-%D0%BF%D0%B5%D1%80%D0%B5%D1%85%D0%BE%D0%B4-1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4800" y="2492896"/>
            <a:ext cx="3763144" cy="3565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http://www.zelenograd.ru/img/6/b/3/6b3f3a072b8e7c4d481161e35f6509df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508104" y="2780928"/>
            <a:ext cx="230425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060848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Посреди дороги дети,</a:t>
            </a:r>
            <a:b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всегда за них в ответе.</a:t>
            </a:r>
            <a:b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Чтоб не плакал их родитель,</a:t>
            </a:r>
            <a:b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Будь внимательней, водитель!</a:t>
            </a:r>
          </a:p>
        </p:txBody>
      </p:sp>
      <p:pic>
        <p:nvPicPr>
          <p:cNvPr id="5" name="Содержимое 4" descr="http://carexpo.ru/images/information/3734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08920"/>
            <a:ext cx="381642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smgazeta.kz/uploads/images/default/ostorozhno_deti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2521839"/>
            <a:ext cx="4343400" cy="2881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Ну вот , как здорово мы изучили с вами некоторые дорожные знаки!!! И наконец ,остался самый важный герой дорожного движения!</a:t>
            </a:r>
          </a:p>
        </p:txBody>
      </p:sp>
      <p:pic>
        <p:nvPicPr>
          <p:cNvPr id="4" name="Содержимое 3" descr="http://mistergid.ru/image/upload/2011-08-06/330026694634_38681_y_daf745a8.jpg"/>
          <p:cNvPicPr>
            <a:picLocks noGrp="1"/>
          </p:cNvPicPr>
          <p:nvPr>
            <p:ph idx="1"/>
          </p:nvPr>
        </p:nvPicPr>
        <p:blipFill>
          <a:blip r:embed="rId3" cstate="print"/>
          <a:srcRect t="9818" b="13272"/>
          <a:stretch>
            <a:fillRect/>
          </a:stretch>
        </p:blipFill>
        <p:spPr bwMode="auto">
          <a:xfrm>
            <a:off x="2500298" y="2428868"/>
            <a:ext cx="3880855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9322" y="285728"/>
            <a:ext cx="2714644" cy="864096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Светофор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0" y="0"/>
            <a:ext cx="4929190" cy="6643710"/>
          </a:xfrm>
        </p:spPr>
        <p:txBody>
          <a:bodyPr>
            <a:noAutofit/>
          </a:bodyPr>
          <a:lstStyle/>
          <a:p>
            <a:r>
              <a:rPr lang="ru-RU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большого перекрестка</a:t>
            </a:r>
          </a:p>
          <a:p>
            <a:r>
              <a:rPr lang="ru-RU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Подмигнул мне светофор.</a:t>
            </a:r>
          </a:p>
          <a:p>
            <a:r>
              <a:rPr lang="ru-RU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решил я очень просто</a:t>
            </a:r>
          </a:p>
          <a:p>
            <a:r>
              <a:rPr lang="ru-RU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ним затеять разговор.</a:t>
            </a:r>
          </a:p>
          <a:p>
            <a:r>
              <a:rPr lang="ru-RU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"Побежим со мной вприпрыжку?" </a:t>
            </a:r>
          </a:p>
          <a:p>
            <a:r>
              <a:rPr lang="ru-RU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 Я сказал. А он в ответ</a:t>
            </a:r>
          </a:p>
          <a:p>
            <a:r>
              <a:rPr lang="ru-RU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Зажигает ярко красный</a:t>
            </a:r>
          </a:p>
          <a:p>
            <a:r>
              <a:rPr lang="ru-RU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Запрещающий всё цвет.</a:t>
            </a:r>
          </a:p>
          <a:p>
            <a:r>
              <a:rPr lang="ru-RU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Подмигнув мне желтым цветом,</a:t>
            </a:r>
          </a:p>
          <a:p>
            <a:r>
              <a:rPr lang="ru-RU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Быть внимательным велел.</a:t>
            </a:r>
          </a:p>
          <a:p>
            <a:r>
              <a:rPr lang="ru-RU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"Помню, помню я про это!" - </a:t>
            </a:r>
          </a:p>
          <a:p>
            <a:r>
              <a:rPr lang="ru-RU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в ответ ему пропел.</a:t>
            </a:r>
          </a:p>
          <a:p>
            <a:r>
              <a:rPr lang="ru-RU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Вдруг зажегся цвет зеленый.</a:t>
            </a:r>
          </a:p>
          <a:p>
            <a:r>
              <a:rPr lang="ru-RU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Знаю я - пора идти!</a:t>
            </a:r>
          </a:p>
          <a:p>
            <a:r>
              <a:rPr lang="ru-RU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"До свидания, </a:t>
            </a:r>
            <a:r>
              <a:rPr lang="ru-RU" sz="2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светофорчик</a:t>
            </a:r>
            <a:r>
              <a:rPr lang="ru-RU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Всем - счастливого пу</a:t>
            </a:r>
            <a:r>
              <a:rPr lang="ru-RU" sz="2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ти!"</a:t>
            </a:r>
          </a:p>
          <a:p>
            <a:endParaRPr lang="ru-RU" sz="2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opup_img" descr="http://go1.imgsmail.ru/imgpreview?key=http%3A//demiart.ru/forum/uploads5/post-1342080-1274474056.jpg&amp;mb=imgdb_preview_141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00628" y="1285860"/>
            <a:ext cx="388843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58082" y="116633"/>
            <a:ext cx="1100118" cy="454847"/>
          </a:xfrm>
        </p:spPr>
        <p:txBody>
          <a:bodyPr>
            <a:normAutofit fontScale="90000"/>
          </a:bodyPr>
          <a:lstStyle/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57166"/>
            <a:ext cx="8136904" cy="609617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Цели:</a:t>
            </a:r>
            <a:endParaRPr lang="ru-RU" sz="2800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Закрепление знаний о различных видах городского транспорта, особенностях их внешнего вида и назначения («Скорая помощь», «Пожарная», 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,«</a:t>
            </a: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Полиция», трамвай, троллейбус, автобус). </a:t>
            </a:r>
          </a:p>
          <a:p>
            <a:pPr>
              <a:buFont typeface="Wingdings" pitchFamily="2" charset="2"/>
              <a:buChar char="Ø"/>
            </a:pP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Ознакомление со знаками дорожного движения «Пешеходный переход», «Остановка общественного транспорта», «Дети». </a:t>
            </a:r>
          </a:p>
          <a:p>
            <a:pPr>
              <a:buFont typeface="Wingdings" pitchFamily="2" charset="2"/>
              <a:buChar char="Ø"/>
            </a:pP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Закрепление знания о назначении светофора. </a:t>
            </a:r>
          </a:p>
          <a:p>
            <a:pPr>
              <a:buFont typeface="Wingdings" pitchFamily="2" charset="2"/>
              <a:buChar char="Ø"/>
            </a:pPr>
            <a:endParaRPr lang="ru-RU" sz="2800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sz="2800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</p:cSld>
  <p:clrMapOvr>
    <a:masterClrMapping/>
  </p:clrMapOvr>
  <p:transition spd="slow">
    <p:cover dir="d"/>
    <p:sndAc>
      <p:stSnd>
        <p:snd r:embed="rId2" name="chimes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Правило маленького светофора</a:t>
            </a:r>
          </a:p>
        </p:txBody>
      </p:sp>
      <p:pic>
        <p:nvPicPr>
          <p:cNvPr id="5" name="Содержимое 4" descr="&amp;Pcy;&amp;rcy;&amp;acy;&amp;vcy;&amp;icy;&amp;lcy;&amp;acy; &amp;dcy;&amp;ocy;&amp;rcy;&amp;ocy;&amp;zhcy;&amp;ncy;&amp;ocy;&amp;gcy;&amp;ocy; &amp;dcy;&amp;vcy;&amp;icy;&amp;zhcy;&amp;iecy;&amp;ncy;&amp;icy;&amp;yacy; &amp;dcy;&amp;lcy;&amp;yacy; &amp;dcy;&amp;iecy;&amp;tcy;&amp;iecy;&amp;jcy;. &amp;Scy;&amp;iecy;&amp;rcy;&amp;gcy;&amp;iecy;&amp;jcy; &amp;Vcy;&amp;ocy;&amp;lcy;&amp;kcy;&amp;ocy;&amp;vcy;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4800" y="2679954"/>
            <a:ext cx="4191000" cy="25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343400" cy="4967302"/>
          </a:xfrm>
        </p:spPr>
        <p:txBody>
          <a:bodyPr>
            <a:normAutofit fontScale="47500" lnSpcReduction="20000"/>
          </a:bodyPr>
          <a:lstStyle/>
          <a:p>
            <a:pPr algn="r">
              <a:buNone/>
            </a:pPr>
            <a:r>
              <a:rPr lang="ru-RU" dirty="0"/>
              <a:t> </a:t>
            </a:r>
          </a:p>
          <a:p>
            <a:pPr algn="r">
              <a:buNone/>
            </a:pPr>
            <a:r>
              <a:rPr lang="ru-RU" sz="51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Чтобы время перехода мог ты правильно узнать,</a:t>
            </a:r>
            <a:br>
              <a:rPr lang="ru-RU" sz="51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1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большого светофора надо маленький искать.</a:t>
            </a:r>
            <a:br>
              <a:rPr lang="ru-RU" sz="51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1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Посмотри-ка, у него есть два глазика всего:</a:t>
            </a:r>
          </a:p>
          <a:p>
            <a:pPr algn="r">
              <a:buNone/>
            </a:pPr>
            <a:r>
              <a:rPr lang="ru-RU" sz="51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красный глаз горит, человечек в нём стоит.</a:t>
            </a:r>
            <a:br>
              <a:rPr lang="ru-RU" sz="51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1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Значит, надо переждать, у дороги постоять.</a:t>
            </a:r>
            <a:br>
              <a:rPr lang="ru-RU" sz="51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1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Светофор свой цвет меняет, глаз зелёный зажигает.</a:t>
            </a:r>
            <a:br>
              <a:rPr lang="ru-RU" sz="51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1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Человечек в нём идёт - всё, свободен переход! </a:t>
            </a:r>
          </a:p>
        </p:txBody>
      </p:sp>
    </p:spTree>
  </p:cSld>
  <p:clrMapOvr>
    <a:masterClrMapping/>
  </p:clrMapOvr>
  <p:transition spd="slow">
    <p:newsfla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vasilec.ru/wp-content/uploads/2009/10/%D0%9A-%D1%81%D1%82%D0%B0%D1%82%D1%8C%D0%B5-%D0%9F%D0%B5%D1%88%D0%B5%D1%85%D0%BE%D0%B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188640"/>
            <a:ext cx="8712967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idx="1"/>
          </p:nvPr>
        </p:nvSpPr>
        <p:spPr>
          <a:xfrm>
            <a:off x="539552" y="476672"/>
            <a:ext cx="2699792" cy="1944216"/>
          </a:xfrm>
        </p:spPr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3356992"/>
            <a:ext cx="6883152" cy="572616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Вот  как много мы узнали!!!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1475656" y="5301208"/>
            <a:ext cx="1627584" cy="8048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" name="Рисунок 1" descr="http://test.org.ua/uploads/2008/svetofor_01_600x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3312369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opup_img" descr="http://go3.imgsmail.ru/imgpreview?key=http%3A//www.razumniki.ru/images/articles/razvitie%5Frechi/rech182.jpg&amp;mb=imgdb_preview_27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0"/>
            <a:ext cx="316835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obshestvoznanie.at.ua/obshestvoznanie_4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3356992"/>
            <a:ext cx="2664296" cy="323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mistergid.ru/image/upload/2011-08-06/330026694634_38681_y_daf745a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7" y="4005064"/>
            <a:ext cx="230425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свидания,ребята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5" name="Содержимое 4" descr="http://mistergid.ru/image/upload/2011-08-06/330026694634_38681_y_daf745a8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 t="13004" b="12903"/>
          <a:stretch>
            <a:fillRect/>
          </a:stretch>
        </p:blipFill>
        <p:spPr bwMode="auto">
          <a:xfrm>
            <a:off x="731831" y="2214554"/>
            <a:ext cx="3336937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9124" y="357166"/>
            <a:ext cx="4562476" cy="6286544"/>
          </a:xfrm>
        </p:spPr>
        <p:txBody>
          <a:bodyPr>
            <a:noAutofit/>
          </a:bodyPr>
          <a:lstStyle/>
          <a:p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Всем ребятам умным ясно:</a:t>
            </a:r>
            <a:b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Где дорога – там опасно!</a:t>
            </a:r>
            <a:b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Отыщи-ка, пешеход</a:t>
            </a:r>
            <a:b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Чёрно-белый переход!</a:t>
            </a:r>
            <a:b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горит зелёный свет?</a:t>
            </a:r>
            <a:b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Светофора вовсе нет?</a:t>
            </a:r>
            <a:b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такое? Как же так?</a:t>
            </a:r>
            <a:b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Посмотри на синий знак.</a:t>
            </a:r>
            <a:b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Человечек в нём идёт?</a:t>
            </a:r>
            <a:b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Значит – это переход.</a:t>
            </a:r>
            <a:b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дороги смирно встань,</a:t>
            </a:r>
            <a:b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беги, не хулигань,</a:t>
            </a:r>
            <a:b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Маму за руку бери,</a:t>
            </a:r>
            <a:b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Вправо-влево посмотри!</a:t>
            </a:r>
            <a:b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Приглашает переход:</a:t>
            </a:r>
            <a:b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Проходи по мне вперёд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</p:cSld>
  <p:clrMapOvr>
    <a:masterClrMapping/>
  </p:clrMapOvr>
  <p:transition spd="slow">
    <p:newsflash/>
    <p:sndAc>
      <p:stSnd>
        <p:snd r:embed="rId2" name="applause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Расширить знания о переходах - подземном и наземном. </a:t>
            </a:r>
          </a:p>
          <a:p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Обогащение знаний о транспорте. </a:t>
            </a:r>
          </a:p>
          <a:p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Дать представление о том, что для общественного транспорта есть спец. отведенное место – остановка. </a:t>
            </a:r>
          </a:p>
          <a:p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Дать представление о светофоре, как важнейшем атрибуте дорожно-транспортного движения. </a:t>
            </a:r>
          </a:p>
          <a:p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newsflash/>
    <p:sndAc>
      <p:stSnd>
        <p:snd r:embed="rId2" name="chimes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Привет, ребята!</a:t>
            </a:r>
            <a:b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Зайчишка-Торопышка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очень люблю изучать правила дорожного </a:t>
            </a:r>
            <a:r>
              <a:rPr lang="ru-RU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движения,а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вы?</a:t>
            </a:r>
          </a:p>
          <a:p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Давайте изучать вместе!!!</a:t>
            </a:r>
          </a:p>
        </p:txBody>
      </p:sp>
      <p:pic>
        <p:nvPicPr>
          <p:cNvPr id="5" name="Содержимое 4" descr="http://mistergid.ru/image/upload/2011-08-06/330026694634_38681_y_daf745a8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 t="13004" b="11391"/>
          <a:stretch>
            <a:fillRect/>
          </a:stretch>
        </p:blipFill>
        <p:spPr bwMode="auto">
          <a:xfrm>
            <a:off x="5151431" y="2214554"/>
            <a:ext cx="3336937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0">
    <p:newsflash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Вот как много транспорта на дороге!!!А какие виды транспорта вы знаете???</a:t>
            </a:r>
          </a:p>
        </p:txBody>
      </p:sp>
      <p:pic>
        <p:nvPicPr>
          <p:cNvPr id="4" name="Содержимое 3" descr="3. &amp;Pcy;&amp;ocy; &amp;acy;&amp;scy;&amp;fcy;&amp;acy;&amp;lcy;&amp;softcy;&amp;tcy;&amp;ucy; &amp;shcy;&amp;ucy;&amp;rcy;&amp;shcy;&amp;acy;&amp;tcy; &amp;shcy;&amp;icy;&amp;ncy;&amp;ycy; - &amp;iecy;&amp;dcy;&amp;ucy;&amp;tcy; &amp;rcy;&amp;acy;&amp;zcy;&amp;ncy;&amp;ycy;&amp;iecy; &amp;mcy;&amp;acy;&amp;shcy;&amp;icy;&amp;ncy;&amp;ycy;.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357422" y="2428867"/>
            <a:ext cx="5286412" cy="4071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  <p:sndAc>
      <p:stSnd>
        <p:snd r:embed="rId2" name="cashreg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704856" cy="4104456"/>
          </a:xfrm>
        </p:spPr>
        <p:txBody>
          <a:bodyPr>
            <a:noAutofit/>
          </a:bodyPr>
          <a:lstStyle/>
          <a:p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81128"/>
            <a:ext cx="8229600" cy="2088232"/>
          </a:xfrm>
        </p:spPr>
        <p:txBody>
          <a:bodyPr>
            <a:normAutofit fontScale="62500" lnSpcReduction="20000"/>
          </a:bodyPr>
          <a:lstStyle/>
          <a:p>
            <a:r>
              <a:rPr lang="ru-RU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что, велосипед? Нет дверей, кабины нет! Лихо мчится, тарахтит, вдоль по улице летит,</a:t>
            </a:r>
            <a:br>
              <a:rPr lang="ru-RU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Быстрей всех машин несётся, мотоциклом он зовётся.</a:t>
            </a:r>
            <a:br>
              <a:rPr lang="ru-RU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Сидит, как всадник на коне, водитель на его спине!</a:t>
            </a:r>
            <a:br>
              <a:rPr lang="ru-RU" sz="4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4. Быстрей всех машин несётся, мотоциклом он зовётся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7776863" cy="4104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632848" cy="416247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653136"/>
            <a:ext cx="8229600" cy="2016224"/>
          </a:xfrm>
        </p:spPr>
        <p:txBody>
          <a:bodyPr>
            <a:normAutofit fontScale="40000" lnSpcReduction="20000"/>
          </a:bodyPr>
          <a:lstStyle/>
          <a:p>
            <a:pPr algn="just">
              <a:lnSpc>
                <a:spcPct val="120000"/>
              </a:lnSpc>
              <a:buNone/>
            </a:pPr>
            <a:r>
              <a:rPr lang="ru-RU" sz="59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колёсах едет дом. Люди могут ездить в нём.</a:t>
            </a:r>
            <a:br>
              <a:rPr lang="ru-RU" sz="59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9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бокам - большие окна, сверху - крыша, чтоб не мокнуть,</a:t>
            </a:r>
            <a:br>
              <a:rPr lang="ru-RU" sz="59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9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Дом автобусом зовут, у него есть свой маршрут.</a:t>
            </a:r>
            <a:endParaRPr lang="ru-RU" sz="59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buNone/>
            </a:pPr>
            <a:r>
              <a:rPr lang="ru-RU" sz="4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4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http://gazeta.a42.ru/images/lenta/1985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60649"/>
            <a:ext cx="7632847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d"/>
    <p:sndAc>
      <p:endSnd/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6552728" cy="39464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797152"/>
            <a:ext cx="8229600" cy="1800200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sz="33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Вот троллейбус, он с усами. Едет он под проводами.</a:t>
            </a:r>
            <a:br>
              <a:rPr lang="ru-RU" sz="33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ус вдруг соскользнёт, то троллейбус вмиг замрёт!</a:t>
            </a:r>
            <a:br>
              <a:rPr lang="ru-RU" b="1" i="1" dirty="0"/>
            </a:br>
            <a:endParaRPr lang="ru-RU" dirty="0"/>
          </a:p>
        </p:txBody>
      </p:sp>
      <p:pic>
        <p:nvPicPr>
          <p:cNvPr id="4" name="Рисунок 3" descr="Троллейбус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60648"/>
            <a:ext cx="691276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endSnd/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128792" cy="41044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81128"/>
            <a:ext cx="8229600" cy="1944216"/>
          </a:xfrm>
        </p:spPr>
        <p:txBody>
          <a:bodyPr>
            <a:normAutofit/>
          </a:bodyPr>
          <a:lstStyle/>
          <a:p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Дзинь-дзинь-дзинь! Что за звон? По рельсам катится вагон. Внутри креслица стоят, люди в креслицах сидят.</a:t>
            </a:r>
            <a:b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Такой вагон, запоминай, называется трамвай.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трамвай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642918"/>
            <a:ext cx="6450033" cy="3454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470</TotalTime>
  <Words>752</Words>
  <Application>Microsoft Office PowerPoint</Application>
  <PresentationFormat>Экран (4:3)</PresentationFormat>
  <Paragraphs>58</Paragraphs>
  <Slides>23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Calibri</vt:lpstr>
      <vt:lpstr>Times New Roman</vt:lpstr>
      <vt:lpstr>Wingdings</vt:lpstr>
      <vt:lpstr>Wingdings 2</vt:lpstr>
      <vt:lpstr>Трек</vt:lpstr>
      <vt:lpstr>                                                                                                                                                                  </vt:lpstr>
      <vt:lpstr>Презентация PowerPoint</vt:lpstr>
      <vt:lpstr>Задачи:</vt:lpstr>
      <vt:lpstr>Привет, ребята! Я Зайчишка-Торопышка!</vt:lpstr>
      <vt:lpstr>Вот как много транспорта на дороге!!!А какие виды транспорта вы знаете???</vt:lpstr>
      <vt:lpstr>Презентация PowerPoint</vt:lpstr>
      <vt:lpstr>Презентация PowerPoint</vt:lpstr>
      <vt:lpstr>Презентация PowerPoint</vt:lpstr>
      <vt:lpstr>Презентация PowerPoint</vt:lpstr>
      <vt:lpstr>Мчится огненной стрелой , мчится вдаль машина! И зальёт пожар любой Смелая дружина. (Пожарная машина)</vt:lpstr>
      <vt:lpstr>Воя, мигая, мотором фырча, Без опозданий доставит врача. Едет, несётся в белой карете Самая скорая помощь на свете!</vt:lpstr>
      <vt:lpstr>Городской он или сельский,      Очень важен полицейский.  Охраняет он закон,  Наш покой и крепкий сон. </vt:lpstr>
      <vt:lpstr>А теперь, давай попробуем запомнить несколько дорожных знаков!</vt:lpstr>
      <vt:lpstr>В этом месте пешеход Терпеливо транспорт ждет. Он пешком устал шагать, Хочет пассажиром стать.</vt:lpstr>
      <vt:lpstr>Здесь наземный переход, Ходит целый день народ. Ты, водитель, не грусти, Пешехода пропусти!</vt:lpstr>
      <vt:lpstr>Знает каждый пешеход Про подземный этот ход. Город он не украшает, Но машинам не мешает!</vt:lpstr>
      <vt:lpstr>Посреди дороги дети, Мы всегда за них в ответе. Чтоб не плакал их родитель, Будь внимательней, водитель!</vt:lpstr>
      <vt:lpstr>Ну вот , как здорово мы изучили с вами некоторые дорожные знаки!!! И наконец ,остался самый важный герой дорожного движения!</vt:lpstr>
      <vt:lpstr>Светофор</vt:lpstr>
      <vt:lpstr>Правило маленького светофора</vt:lpstr>
      <vt:lpstr>Презентация PowerPoint</vt:lpstr>
      <vt:lpstr>Вот  как много мы узнали!!!</vt:lpstr>
      <vt:lpstr>До свидания,ребята!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Алина Ларченко</cp:lastModifiedBy>
  <cp:revision>45</cp:revision>
  <dcterms:created xsi:type="dcterms:W3CDTF">2013-02-13T06:47:23Z</dcterms:created>
  <dcterms:modified xsi:type="dcterms:W3CDTF">2024-10-14T15:27:38Z</dcterms:modified>
</cp:coreProperties>
</file>