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9" r:id="rId20"/>
    <p:sldId id="274" r:id="rId21"/>
    <p:sldId id="275" r:id="rId22"/>
    <p:sldId id="276" r:id="rId23"/>
    <p:sldId id="277" r:id="rId24"/>
    <p:sldId id="288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16" r:id="rId62"/>
    <p:sldId id="317" r:id="rId63"/>
    <p:sldId id="318" r:id="rId6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91741" autoAdjust="0"/>
  </p:normalViewPr>
  <p:slideViewPr>
    <p:cSldViewPr snapToGrid="0">
      <p:cViewPr varScale="1">
        <p:scale>
          <a:sx n="68" d="100"/>
          <a:sy n="68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900D-8940-41F1-8793-87DA78CD632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D647-3A6B-463B-9842-752D063F3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3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900D-8940-41F1-8793-87DA78CD632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D647-3A6B-463B-9842-752D063F3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900D-8940-41F1-8793-87DA78CD632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D647-3A6B-463B-9842-752D063F3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5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900D-8940-41F1-8793-87DA78CD632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D647-3A6B-463B-9842-752D063F3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900D-8940-41F1-8793-87DA78CD632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D647-3A6B-463B-9842-752D063F3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8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900D-8940-41F1-8793-87DA78CD632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D647-3A6B-463B-9842-752D063F3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8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900D-8940-41F1-8793-87DA78CD632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D647-3A6B-463B-9842-752D063F3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9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900D-8940-41F1-8793-87DA78CD632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D647-3A6B-463B-9842-752D063F3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7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900D-8940-41F1-8793-87DA78CD632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D647-3A6B-463B-9842-752D063F3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8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900D-8940-41F1-8793-87DA78CD632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D647-3A6B-463B-9842-752D063F3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27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900D-8940-41F1-8793-87DA78CD632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D647-3A6B-463B-9842-752D063F3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0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900D-8940-41F1-8793-87DA78CD632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2D647-3A6B-463B-9842-752D063F3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6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"/>
          <a:stretch/>
        </p:blipFill>
        <p:spPr>
          <a:xfrm>
            <a:off x="620043" y="509444"/>
            <a:ext cx="497719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95" y="2028528"/>
            <a:ext cx="49771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7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6" y="424528"/>
            <a:ext cx="4865037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285" y="1906487"/>
            <a:ext cx="48650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00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8" y="489194"/>
            <a:ext cx="4967726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09" y="2092911"/>
            <a:ext cx="4967726" cy="435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9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6" y="475127"/>
            <a:ext cx="5035471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06" y="2022573"/>
            <a:ext cx="5035471" cy="432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47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"/>
          <a:stretch/>
        </p:blipFill>
        <p:spPr>
          <a:xfrm>
            <a:off x="531286" y="432924"/>
            <a:ext cx="4912911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2"/>
          <a:stretch/>
        </p:blipFill>
        <p:spPr>
          <a:xfrm>
            <a:off x="6270906" y="1938168"/>
            <a:ext cx="48425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67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7" y="573601"/>
            <a:ext cx="4925472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98" y="2149183"/>
            <a:ext cx="49133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50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0" y="446991"/>
            <a:ext cx="4816689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91" y="2036640"/>
            <a:ext cx="47969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4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95569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83" y="2053249"/>
            <a:ext cx="49556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14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931516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38" y="2081385"/>
            <a:ext cx="49315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07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2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11774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140"/>
          </a:xfrm>
        </p:spPr>
      </p:pic>
    </p:spTree>
    <p:extLst>
      <p:ext uri="{BB962C8B-B14F-4D97-AF65-F5344CB8AC3E}">
        <p14:creationId xmlns:p14="http://schemas.microsoft.com/office/powerpoint/2010/main" val="2420858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89296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93922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72301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35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"/>
          <a:stretch/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340730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59557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9861"/>
          </a:xfrm>
        </p:spPr>
      </p:pic>
    </p:spTree>
    <p:extLst>
      <p:ext uri="{BB962C8B-B14F-4D97-AF65-F5344CB8AC3E}">
        <p14:creationId xmlns:p14="http://schemas.microsoft.com/office/powerpoint/2010/main" val="2275858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79020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5015"/>
          </a:xfrm>
        </p:spPr>
      </p:pic>
    </p:spTree>
    <p:extLst>
      <p:ext uri="{BB962C8B-B14F-4D97-AF65-F5344CB8AC3E}">
        <p14:creationId xmlns:p14="http://schemas.microsoft.com/office/powerpoint/2010/main" val="47265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" y="231820"/>
            <a:ext cx="4768341" cy="435133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3" y="2175669"/>
            <a:ext cx="47683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24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48234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6921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85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18417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9166"/>
          </a:xfrm>
        </p:spPr>
      </p:pic>
    </p:spTree>
    <p:extLst>
      <p:ext uri="{BB962C8B-B14F-4D97-AF65-F5344CB8AC3E}">
        <p14:creationId xmlns:p14="http://schemas.microsoft.com/office/powerpoint/2010/main" val="509570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62914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"/>
          <a:stretch/>
        </p:blipFill>
        <p:spPr>
          <a:xfrm>
            <a:off x="0" y="-1"/>
            <a:ext cx="12192000" cy="6894185"/>
          </a:xfrm>
        </p:spPr>
      </p:pic>
    </p:spTree>
    <p:extLst>
      <p:ext uri="{BB962C8B-B14F-4D97-AF65-F5344CB8AC3E}">
        <p14:creationId xmlns:p14="http://schemas.microsoft.com/office/powerpoint/2010/main" val="1619738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26821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837"/>
          </a:xfrm>
        </p:spPr>
      </p:pic>
    </p:spTree>
    <p:extLst>
      <p:ext uri="{BB962C8B-B14F-4D97-AF65-F5344CB8AC3E}">
        <p14:creationId xmlns:p14="http://schemas.microsoft.com/office/powerpoint/2010/main" val="1171324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80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2" y="383192"/>
            <a:ext cx="4762297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47" y="2134719"/>
            <a:ext cx="47622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43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70064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083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2985" cy="6858000"/>
          </a:xfrm>
        </p:spPr>
      </p:pic>
    </p:spTree>
    <p:extLst>
      <p:ext uri="{BB962C8B-B14F-4D97-AF65-F5344CB8AC3E}">
        <p14:creationId xmlns:p14="http://schemas.microsoft.com/office/powerpoint/2010/main" val="36295007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26" y="0"/>
            <a:ext cx="8947052" cy="6831259"/>
          </a:xfrm>
        </p:spPr>
      </p:pic>
    </p:spTree>
    <p:extLst>
      <p:ext uri="{BB962C8B-B14F-4D97-AF65-F5344CB8AC3E}">
        <p14:creationId xmlns:p14="http://schemas.microsoft.com/office/powerpoint/2010/main" val="10274961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41" y="0"/>
            <a:ext cx="9125822" cy="6883367"/>
          </a:xfrm>
        </p:spPr>
      </p:pic>
    </p:spTree>
    <p:extLst>
      <p:ext uri="{BB962C8B-B14F-4D97-AF65-F5344CB8AC3E}">
        <p14:creationId xmlns:p14="http://schemas.microsoft.com/office/powerpoint/2010/main" val="21704764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93" y="0"/>
            <a:ext cx="9134031" cy="6867712"/>
          </a:xfrm>
        </p:spPr>
      </p:pic>
    </p:spTree>
    <p:extLst>
      <p:ext uri="{BB962C8B-B14F-4D97-AF65-F5344CB8AC3E}">
        <p14:creationId xmlns:p14="http://schemas.microsoft.com/office/powerpoint/2010/main" val="8822615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41" y="0"/>
            <a:ext cx="8904985" cy="6806359"/>
          </a:xfrm>
        </p:spPr>
      </p:pic>
    </p:spTree>
    <p:extLst>
      <p:ext uri="{BB962C8B-B14F-4D97-AF65-F5344CB8AC3E}">
        <p14:creationId xmlns:p14="http://schemas.microsoft.com/office/powerpoint/2010/main" val="30220356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12"/>
            <a:ext cx="12192000" cy="6881112"/>
          </a:xfrm>
        </p:spPr>
      </p:pic>
    </p:spTree>
    <p:extLst>
      <p:ext uri="{BB962C8B-B14F-4D97-AF65-F5344CB8AC3E}">
        <p14:creationId xmlns:p14="http://schemas.microsoft.com/office/powerpoint/2010/main" val="2044310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3245"/>
          </a:xfrm>
        </p:spPr>
      </p:pic>
    </p:spTree>
    <p:extLst>
      <p:ext uri="{BB962C8B-B14F-4D97-AF65-F5344CB8AC3E}">
        <p14:creationId xmlns:p14="http://schemas.microsoft.com/office/powerpoint/2010/main" val="33343712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3085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69" y="434707"/>
            <a:ext cx="4949646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620" y="2121840"/>
            <a:ext cx="49496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713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3073"/>
          </a:xfrm>
        </p:spPr>
      </p:pic>
    </p:spTree>
    <p:extLst>
      <p:ext uri="{BB962C8B-B14F-4D97-AF65-F5344CB8AC3E}">
        <p14:creationId xmlns:p14="http://schemas.microsoft.com/office/powerpoint/2010/main" val="8201817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735965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54"/>
          </a:xfrm>
        </p:spPr>
      </p:pic>
    </p:spTree>
    <p:extLst>
      <p:ext uri="{BB962C8B-B14F-4D97-AF65-F5344CB8AC3E}">
        <p14:creationId xmlns:p14="http://schemas.microsoft.com/office/powerpoint/2010/main" val="3770605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-11544"/>
            <a:ext cx="11479237" cy="6869544"/>
          </a:xfrm>
        </p:spPr>
      </p:pic>
    </p:spTree>
    <p:extLst>
      <p:ext uri="{BB962C8B-B14F-4D97-AF65-F5344CB8AC3E}">
        <p14:creationId xmlns:p14="http://schemas.microsoft.com/office/powerpoint/2010/main" val="11777374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5" y="0"/>
            <a:ext cx="11887730" cy="68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644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0"/>
            <a:ext cx="11816862" cy="6861743"/>
          </a:xfrm>
        </p:spPr>
      </p:pic>
    </p:spTree>
    <p:extLst>
      <p:ext uri="{BB962C8B-B14F-4D97-AF65-F5344CB8AC3E}">
        <p14:creationId xmlns:p14="http://schemas.microsoft.com/office/powerpoint/2010/main" val="5225250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7788" cy="6858001"/>
          </a:xfrm>
        </p:spPr>
      </p:pic>
    </p:spTree>
    <p:extLst>
      <p:ext uri="{BB962C8B-B14F-4D97-AF65-F5344CB8AC3E}">
        <p14:creationId xmlns:p14="http://schemas.microsoft.com/office/powerpoint/2010/main" val="38479433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736"/>
          </a:xfrm>
        </p:spPr>
      </p:pic>
    </p:spTree>
    <p:extLst>
      <p:ext uri="{BB962C8B-B14F-4D97-AF65-F5344CB8AC3E}">
        <p14:creationId xmlns:p14="http://schemas.microsoft.com/office/powerpoint/2010/main" val="9015774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Овал 5"/>
          <p:cNvSpPr/>
          <p:nvPr/>
        </p:nvSpPr>
        <p:spPr>
          <a:xfrm>
            <a:off x="0" y="5442857"/>
            <a:ext cx="1320800" cy="141514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134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Овал 5"/>
          <p:cNvSpPr/>
          <p:nvPr/>
        </p:nvSpPr>
        <p:spPr>
          <a:xfrm>
            <a:off x="0" y="5493657"/>
            <a:ext cx="1233714" cy="136434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1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8"/>
          <a:stretch/>
        </p:blipFill>
        <p:spPr>
          <a:xfrm>
            <a:off x="743144" y="365124"/>
            <a:ext cx="5039470" cy="44890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75" y="2039378"/>
            <a:ext cx="5054017" cy="44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570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1448966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9257325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3947372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5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"/>
          <a:stretch/>
        </p:blipFill>
        <p:spPr>
          <a:xfrm>
            <a:off x="500821" y="473343"/>
            <a:ext cx="497270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49" y="2149743"/>
            <a:ext cx="49727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04" y="398607"/>
            <a:ext cx="505532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95" y="1978025"/>
            <a:ext cx="5055320" cy="447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1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2" y="440171"/>
            <a:ext cx="4925472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55" y="2116570"/>
            <a:ext cx="4925472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49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63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6</cp:revision>
  <dcterms:created xsi:type="dcterms:W3CDTF">2024-01-24T17:58:36Z</dcterms:created>
  <dcterms:modified xsi:type="dcterms:W3CDTF">2024-01-24T18:37:44Z</dcterms:modified>
</cp:coreProperties>
</file>