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88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2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4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17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72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74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0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8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24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8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71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6053B-8E23-4FF0-B01D-B59C52CC68C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34B52-CC8C-486E-838C-A05F50576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91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9397" y="360608"/>
            <a:ext cx="10178603" cy="292350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История появления банков. Виды банков и их функции.</a:t>
            </a:r>
            <a:r>
              <a:rPr lang="ru-RU" sz="5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Банковский и ссудный процент.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avatars.mds.yandex.net/i?id=79eda1b391f1de524f94ae8a3ec6161ea1e6c4def0919c59-12168744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98" y="3602038"/>
            <a:ext cx="45720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9701"/>
            <a:ext cx="10515600" cy="5507262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b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тебя есть 100 рублей, и ты решил стать вкладчиком банка. Сколько месяцев тебе придется ждать, чтобы на твоем счете было 150 рублей, если известно, что банк выплачивает ежемесячно 10% от первоначальной суммы вклада?</a:t>
            </a:r>
            <a:endParaRPr lang="ru-RU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1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rgbClr val="92D050"/>
                </a:solidFill>
                <a:latin typeface="Times New Roman" panose="02020603050405020304" pitchFamily="18" charset="0"/>
              </a:rPr>
              <a:t>Зеленая карточка.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Я удовлетворен уроком. Урок был полезен для меня. Я с пользой и хорошо работал на уроке. Я понимал все, о чем говорилось и что делалось на уроке.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</a:rPr>
              <a:t>Желтая карточка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Урок был интересен. Я принимал в нем участие. Урок был в определенной степени полезен для меня. Я отвечал с места, выполнил ряд заданий. Мне было на уроке достаточно комфортно.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Красная карточка.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Пользы от урока я получил мало. Я не очень понимал, о чем идет речь. Мне это не нужно. К ответу на уроке я был не готов.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052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564" y="584982"/>
            <a:ext cx="7961290" cy="5241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1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5829233"/>
          </a:xfrm>
        </p:spPr>
        <p:txBody>
          <a:bodyPr/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БАНК – финансовое учреждение, которое объединяет денежные средства, принимает за определенную плату вклады, предоставляет ссуды (кредиты).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Банки </a:t>
            </a:r>
            <a:r>
              <a:rPr lang="ru-RU" dirty="0"/>
              <a:t>выполняют следующие </a:t>
            </a:r>
            <a:r>
              <a:rPr lang="ru-RU" b="1" dirty="0"/>
              <a:t>функции</a:t>
            </a:r>
            <a:r>
              <a:rPr lang="ru-RU" dirty="0"/>
              <a:t>:   </a:t>
            </a:r>
          </a:p>
          <a:p>
            <a:pPr lvl="0"/>
            <a:r>
              <a:rPr lang="ru-RU" dirty="0"/>
              <a:t>Сбор и хранение сбережений граждан и фирм;</a:t>
            </a:r>
          </a:p>
          <a:p>
            <a:pPr lvl="0"/>
            <a:r>
              <a:rPr lang="ru-RU" dirty="0"/>
              <a:t>Предоставление сбережений   во временное пользование коммерческим банкам, фирмам и другим гражданам;</a:t>
            </a:r>
          </a:p>
          <a:p>
            <a:pPr lvl="0"/>
            <a:r>
              <a:rPr lang="ru-RU" dirty="0"/>
              <a:t>Помощь гражданам и организациям в платежах за товары и услуги;</a:t>
            </a:r>
          </a:p>
          <a:p>
            <a:pPr lvl="0"/>
            <a:r>
              <a:rPr lang="ru-RU" dirty="0"/>
              <a:t>Создание новых форм денег для облегчения платежей за товары и услуги (чеки, векселя, облигации).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65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уровень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Центральный банк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уровень.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Коммерческие банки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Центральный Банк является государственным, эмиссионным, то есть он имеет монопольное право на выпуск денег.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5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Функции ЦБ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отличаются от функций коммерческих банков. Осуществляет эмиссию (выпуск) наличных денег.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Действует как “банк банков”.  Все банки страны обязаны держать часть своих средств в виде вкладов в ЦБ (резервы).Именно эта функция ЦБ является спасательным кругом для коммерческих банков в трудные времена.  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Играет роль “банкира правительства”. ЦБ обслуживает финансовую деятельность государства . 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Регулирует кредитно-денежные отношения в стране и контролирует деятельность коммерческих банков.</a:t>
            </a:r>
            <a:endParaRPr lang="ru-RU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/>
          <a:lstStyle/>
          <a:p>
            <a:r>
              <a:rPr lang="ru-RU" b="1" dirty="0"/>
              <a:t>Вкладчики</a:t>
            </a:r>
            <a:r>
              <a:rPr lang="ru-RU" dirty="0"/>
              <a:t> – это физические и юридические лица, которые внесли денежные средства в банк.</a:t>
            </a:r>
          </a:p>
          <a:p>
            <a:r>
              <a:rPr lang="ru-RU" b="1" dirty="0"/>
              <a:t>Кредит (ссуда) – </a:t>
            </a:r>
            <a:r>
              <a:rPr lang="ru-RU" dirty="0"/>
              <a:t>денежные средства, выдаваемые банком в долг на определенный срок.</a:t>
            </a:r>
          </a:p>
          <a:p>
            <a:r>
              <a:rPr lang="ru-RU" b="1" dirty="0"/>
              <a:t>Банковский  (депозитарный) процент   –</a:t>
            </a:r>
            <a:r>
              <a:rPr lang="ru-RU" dirty="0"/>
              <a:t> это плата банков вкладчикам за пользование их деньгами (вкладами). Обычно указывается процент за год.</a:t>
            </a:r>
          </a:p>
          <a:p>
            <a:r>
              <a:rPr lang="ru-RU" b="1" dirty="0"/>
              <a:t>Ссудный процент – </a:t>
            </a:r>
            <a:r>
              <a:rPr lang="ru-RU" dirty="0"/>
              <a:t>плата заемщиков банку за пользование ссудой. Обычно указывается в % за год.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33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Задача 1. </a:t>
            </a:r>
            <a:r>
              <a:rPr lang="ru-RU" sz="3600" dirty="0" smtClean="0"/>
              <a:t>Карабас открыл банк «Золотой ключик», обещая выплатить вкладчикам </a:t>
            </a:r>
            <a:r>
              <a:rPr lang="ru-RU" sz="3600" i="1" u="sng" dirty="0" smtClean="0"/>
              <a:t>100% годовых. </a:t>
            </a:r>
            <a:r>
              <a:rPr lang="ru-RU" sz="3600" dirty="0" smtClean="0"/>
              <a:t>Сумма вкладов составила </a:t>
            </a:r>
            <a:r>
              <a:rPr lang="ru-RU" sz="36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1500 монет. </a:t>
            </a:r>
            <a:r>
              <a:rPr lang="ru-RU" sz="3600" dirty="0" smtClean="0"/>
              <a:t>Буратино взял кредит </a:t>
            </a:r>
            <a:r>
              <a:rPr lang="ru-RU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1500 </a:t>
            </a:r>
            <a:r>
              <a:rPr lang="ru-RU" sz="3600" dirty="0" smtClean="0"/>
              <a:t>монет под ссудный </a:t>
            </a:r>
            <a:r>
              <a:rPr lang="ru-RU" sz="3600" i="1" u="sng" dirty="0" smtClean="0"/>
              <a:t>процент 150% </a:t>
            </a:r>
            <a:r>
              <a:rPr lang="ru-RU" sz="3600" dirty="0" smtClean="0"/>
              <a:t>годовых. Определите Банковскую прибыль. Банковская прибыль образуется между суммой ссудного процента и суммой банковского процента.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460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i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Задача 2.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Колобок положил в банк </a:t>
            </a:r>
            <a:r>
              <a:rPr lang="ru-RU" sz="4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500 рублей. 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4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на его счету было </a:t>
            </a:r>
            <a:r>
              <a:rPr lang="ru-RU" sz="4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600 рублей.</a:t>
            </a:r>
            <a:r>
              <a:rPr lang="ru-RU" sz="4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Какой процент платит банк вкладчикам?</a:t>
            </a:r>
            <a:endParaRPr lang="ru-RU" sz="4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2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5459"/>
            <a:ext cx="10515600" cy="548150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Задача 3.</a:t>
            </a:r>
            <a:b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Папа решил купить путевку, чтобы отправить сына в лагерь. Он смог накопить только </a:t>
            </a:r>
            <a:r>
              <a:rPr lang="ru-RU" sz="36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4 000 рублей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кредит на какую сумму необходимо взять папе, если путевка стоит в </a:t>
            </a:r>
            <a:r>
              <a:rPr lang="ru-RU" sz="36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раза дороже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Сколько ему придется вернуть в банк через год, если банк берет за предоставление кредита на год </a:t>
            </a:r>
            <a:r>
              <a:rPr lang="ru-RU" sz="36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20% от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суммы займа?</a:t>
            </a:r>
            <a:endParaRPr lang="ru-RU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7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345</Words>
  <Application>Microsoft Office PowerPoint</Application>
  <PresentationFormat>Широкоэкранный</PresentationFormat>
  <Paragraphs>29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История появления банков. Виды банков и их функции. Банковский и ссудный процент.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появления банков. Виды банков и их функции. Банковский и ссудный процент.</dc:title>
  <dc:creator>Teacher</dc:creator>
  <cp:lastModifiedBy>Teacher</cp:lastModifiedBy>
  <cp:revision>3</cp:revision>
  <dcterms:created xsi:type="dcterms:W3CDTF">2024-10-03T05:32:52Z</dcterms:created>
  <dcterms:modified xsi:type="dcterms:W3CDTF">2024-10-04T05:13:14Z</dcterms:modified>
</cp:coreProperties>
</file>